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82" r:id="rId5"/>
    <p:sldId id="284" r:id="rId6"/>
    <p:sldId id="274" r:id="rId7"/>
    <p:sldId id="285" r:id="rId8"/>
    <p:sldId id="286" r:id="rId9"/>
    <p:sldId id="283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Číslicová technika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III/2-11-17_Klopný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obvod J-K řízený impulzem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Janyška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 Digitální technika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10.06.2013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5" y="317847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Klopný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obvod 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„J-K“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typu master-</a:t>
            </a:r>
            <a:r>
              <a:rPr lang="cs-CZ" sz="2400" b="1" dirty="0" err="1">
                <a:solidFill>
                  <a:srgbClr val="0070C0"/>
                </a:solidFill>
                <a:latin typeface="Times New Roman"/>
                <a:ea typeface="Times New Roman"/>
              </a:rPr>
              <a:t>slave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 řízený 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impulsem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7395" y="980728"/>
            <a:ext cx="8139061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Klopný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obvod „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J-K“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typu master-</a:t>
            </a:r>
            <a:r>
              <a:rPr lang="cs-CZ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slave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řízený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impulsem představuje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druhý základní typ bistabilního klopného obvodu.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7395" y="1898360"/>
            <a:ext cx="8139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Stejně jako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klopný obvod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„D“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vychází i klopný obvod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„J-K“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 původního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klopného obvodu „R-S“.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7395" y="3789040"/>
            <a:ext cx="81005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Klopný obvod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typu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„D“ má problém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 zakázaným stavem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vyřešen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zredukováním počtu řídících signálů ze dvou (R a S) na jeden (D).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69229" y="2780928"/>
            <a:ext cx="81072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Nežádoucí vlastností klopného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„R-S“ je tzv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 zakázaný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stav, kdy může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klopný obvod přejít do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náhodné úrovně.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9229" y="5085184"/>
            <a:ext cx="8068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Klopný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„J-K“ představuje novou variantu původního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klopného obvodu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„R-S“.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620688"/>
            <a:ext cx="8136903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Klopný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obvod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„J-K“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zachovává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oba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řídící signály pro nastavení a nulování, které se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označují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jako J (nastavení) a K (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nulování).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1556792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Kromě toho zavádí navíc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zpětnou vazbu z výstupů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Q.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9553" y="2132856"/>
            <a:ext cx="81369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Principiální zapojení klopného obvodu J-K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řízeného impulzem: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8100392" y="2780928"/>
            <a:ext cx="432048" cy="5781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724" y="2780928"/>
            <a:ext cx="5040560" cy="348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523855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Zapojení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sestává ze dvou klopných obvodů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„R-S“ 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47815" y="4869160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Výstupy klopného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R-S“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vlevo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jsou připojeny na vstupy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klopného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obvodu vpravo a vstupní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hradla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obou klopných obvodů jsou řízena signálem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Cl.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24" y="1319841"/>
            <a:ext cx="6454688" cy="3477312"/>
          </a:xfrm>
          <a:prstGeom prst="rect">
            <a:avLst/>
          </a:prstGeom>
        </p:spPr>
      </p:pic>
      <p:sp>
        <p:nvSpPr>
          <p:cNvPr id="6" name="Šipka dolů 5"/>
          <p:cNvSpPr/>
          <p:nvPr/>
        </p:nvSpPr>
        <p:spPr>
          <a:xfrm>
            <a:off x="7812360" y="692696"/>
            <a:ext cx="360040" cy="627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 rot="9199707">
            <a:off x="4238427" y="3651617"/>
            <a:ext cx="221879" cy="12756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01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89612" y="404664"/>
            <a:ext cx="81148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Tato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dvoustupňová struktura bývá nazývána jako master-</a:t>
            </a:r>
            <a:r>
              <a:rPr lang="cs-CZ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slave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První klopný obvod je označován jako master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druhý jako </a:t>
            </a:r>
            <a:r>
              <a:rPr lang="cs-CZ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slave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Tyto názvy mají vyjádřit nadřazenost prvního klopného obvodu nad druhým. 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771900" y="1281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4761" tIns="6348" rIns="4761" bIns="6348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6434" y="3501008"/>
            <a:ext cx="80923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Podstatou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obvodů typu master-</a:t>
            </a:r>
            <a:r>
              <a:rPr lang="cs-CZ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slave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je, že úrovně na vstupech nikdy nemohou přímo (tj. okamžitě) ovlivnit úrovně na výstupech klopného obvodu, protože části master a </a:t>
            </a:r>
            <a:r>
              <a:rPr lang="cs-CZ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slave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jsou ovládány opačnou úrovní signálu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Cl.</a:t>
            </a:r>
            <a:endParaRPr lang="cs-CZ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916" y="2276872"/>
            <a:ext cx="808634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Pokud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bychom ze schématu odstranili zpětné vazby z výstupů Q a Q, získali bychom klopný obvod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„R-S“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řízený hranou.</a:t>
            </a:r>
          </a:p>
        </p:txBody>
      </p:sp>
    </p:spTree>
    <p:extLst>
      <p:ext uri="{BB962C8B-B14F-4D97-AF65-F5344CB8AC3E}">
        <p14:creationId xmlns:p14="http://schemas.microsoft.com/office/powerpoint/2010/main" val="35815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6188" y="404664"/>
            <a:ext cx="8140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Signál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tedy vždy „uzamčen“ v přední nebo zadní části obvodu, protože se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vždy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jeden z klopných obvodů master nebo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slave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díky nízké úrovni hodinového signálu nachází v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paměťovém režimu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Obdélník 1"/>
          <p:cNvSpPr/>
          <p:nvPr/>
        </p:nvSpPr>
        <p:spPr>
          <a:xfrm>
            <a:off x="536185" y="1916832"/>
            <a:ext cx="8140268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Stav celého klopného obvodu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„J-K“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 tak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může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měnit pouze se změnou úrovně na vstupu C, tedy s náběžnou nebo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sestupnou hranou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36188" y="3212976"/>
            <a:ext cx="81402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Základní klopné obvody „R-S“ mají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zakázaný stav,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 závislosti na konkrétním řešení obvodu. Ke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stejné situaci by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došlo i 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„J-K“ obvodu,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pokud by nebyla zavedena zpětná vazba z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výstupů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Q na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vstupy J a K.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3" y="4782636"/>
            <a:ext cx="8140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Zpětné vazby způsobují, že je průchozí vždy pouze jedno vstupní hradlo NAND, a proto nemůže nastat stav, kdy je klopný obvod současně nulován i nastavován. </a:t>
            </a:r>
          </a:p>
        </p:txBody>
      </p:sp>
    </p:spTree>
    <p:extLst>
      <p:ext uri="{BB962C8B-B14F-4D97-AF65-F5344CB8AC3E}">
        <p14:creationId xmlns:p14="http://schemas.microsoft.com/office/powerpoint/2010/main" val="5429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6187" y="411247"/>
            <a:ext cx="814026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Vlivem zavedení zpětných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vazeb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změna stavu klopného obvodu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probíhá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dvoufázově. S náběžnou hranou hodinového impulsu se změní stav prvního klopného obvodu, další změny se však při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Cl=H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již neakceptují, protože stav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výstupu,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který ovlivňuje i vstupní hradla, se změní až se sestupnou hranou hodinového impulsu.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12988"/>
            <a:ext cx="4248472" cy="3678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364092" y="3582733"/>
            <a:ext cx="33123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Časový diagram znázorňující činnost klopného obvodu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„J-K“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řízeného náběžnou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hranou.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/>
          <p:cNvSpPr/>
          <p:nvPr/>
        </p:nvSpPr>
        <p:spPr>
          <a:xfrm rot="10800000">
            <a:off x="5940152" y="2712988"/>
            <a:ext cx="648072" cy="3559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20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6188" y="404664"/>
            <a:ext cx="814026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Schématická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značka klopného obvodu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„J-K“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 vstupy pro asynchronní nastavení (S) a nulování (R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11960" y="1484784"/>
            <a:ext cx="4464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Klopný obvod „J-K“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 integrované podobě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vyráběn pod označením MH7472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0" y="2627388"/>
            <a:ext cx="3110065" cy="367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lů 2"/>
          <p:cNvSpPr/>
          <p:nvPr/>
        </p:nvSpPr>
        <p:spPr>
          <a:xfrm>
            <a:off x="683568" y="1484784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ů 3"/>
          <p:cNvSpPr/>
          <p:nvPr/>
        </p:nvSpPr>
        <p:spPr>
          <a:xfrm rot="16200000">
            <a:off x="4442487" y="3409184"/>
            <a:ext cx="327665" cy="511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058108"/>
            <a:ext cx="2780076" cy="342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výuce systémů pro číslicovou techniku. Žáci na základě studia vytváří číslicové el. obvody zaměřené 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zabezpečovací systémy.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3700</TotalTime>
  <Words>539</Words>
  <Application>Microsoft Office PowerPoint</Application>
  <PresentationFormat>Předvádění na obrazovce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254</cp:revision>
  <dcterms:created xsi:type="dcterms:W3CDTF">2013-03-27T08:46:28Z</dcterms:created>
  <dcterms:modified xsi:type="dcterms:W3CDTF">2013-06-24T08:29:19Z</dcterms:modified>
</cp:coreProperties>
</file>