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82" r:id="rId5"/>
    <p:sldId id="284" r:id="rId6"/>
    <p:sldId id="274" r:id="rId7"/>
    <p:sldId id="285" r:id="rId8"/>
    <p:sldId id="286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254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III/2-11-18_Čítače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Janyška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5" y="317847"/>
            <a:ext cx="820891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ČÍTAČE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7395" y="980728"/>
            <a:ext cx="8139061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Opakující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se jevy je možné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indikovat různými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snímači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.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7395" y="1898360"/>
            <a:ext cx="813906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Každé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opakování jevu tak může být vyjádřeno el.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impulsem.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Počet opakování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pak odpovídá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počtu el.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impulsů. Informace o počtu impulsů přitom musí být k dispozici v takové formě,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jakou je možno dále zpracovávat log. obvody.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37395" y="4077072"/>
            <a:ext cx="80687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Tuto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úlohu řeší čítače.</a:t>
            </a:r>
          </a:p>
        </p:txBody>
      </p:sp>
      <p:sp>
        <p:nvSpPr>
          <p:cNvPr id="4" name="Šipka dolů 3"/>
          <p:cNvSpPr/>
          <p:nvPr/>
        </p:nvSpPr>
        <p:spPr>
          <a:xfrm>
            <a:off x="4788024" y="3468020"/>
            <a:ext cx="288032" cy="4650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9552" y="620688"/>
            <a:ext cx="8136903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Čítač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obecně zařízení, které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 nějakém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kódu počítá el.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impulsy.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155679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Stav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čítače, který odpovídá žádanému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počtu impulsů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pak možné dekódovat kombinačními obvody.</a:t>
            </a:r>
          </a:p>
        </p:txBody>
      </p:sp>
      <p:sp>
        <p:nvSpPr>
          <p:cNvPr id="2" name="Šipka dolů 1"/>
          <p:cNvSpPr/>
          <p:nvPr/>
        </p:nvSpPr>
        <p:spPr>
          <a:xfrm>
            <a:off x="4067944" y="2492896"/>
            <a:ext cx="288032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9553" y="3059668"/>
            <a:ext cx="81369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Výsledkem může být např.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povel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realizaci následné operace.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65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23855"/>
            <a:ext cx="82089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Čítače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čítají buď směrem nahoru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po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dosažení maxima čítač přeteče – čítaní pak začíná znovu od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minima.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78803" y="1556792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Směrem </a:t>
            </a:r>
            <a:r>
              <a:rPr lang="pl-PL" sz="2400" dirty="0">
                <a:latin typeface="Times New Roman" pitchFamily="18" charset="0"/>
                <a:cs typeface="Times New Roman" pitchFamily="18" charset="0"/>
              </a:rPr>
              <a:t>dolů </a:t>
            </a:r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-po každém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hodinovém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cyklu se číselná hodnota sníží o 1 a po dosažení minima čítač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začíná znovu od maxima.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8803" y="2828836"/>
            <a:ext cx="8136904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Binární čítač čítá ve standardním binárním kódu a jeho základem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klopný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obvod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(MH7474).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" y="3853448"/>
            <a:ext cx="3301109" cy="2119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051518" y="5301208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Průběhy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signálů na obvodu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7474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ipka doprava 9"/>
          <p:cNvSpPr/>
          <p:nvPr/>
        </p:nvSpPr>
        <p:spPr>
          <a:xfrm rot="10800000">
            <a:off x="4355976" y="4437112"/>
            <a:ext cx="72008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014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8764" y="4797152"/>
            <a:ext cx="81148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obrázku 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 uvedeno zapojení se čtyřmi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děličkami.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Chování celého obvodu se řídí podle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následujícího časového diagramu.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Rectangle 2"/>
          <p:cNvSpPr>
            <a:spLocks noChangeArrowheads="1"/>
          </p:cNvSpPr>
          <p:nvPr/>
        </p:nvSpPr>
        <p:spPr bwMode="auto">
          <a:xfrm>
            <a:off x="3771900" y="1281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4761" tIns="6348" rIns="4761" bIns="6348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4265" y="1196752"/>
            <a:ext cx="80923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Je-li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vstupech bistabilního KO typu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„J-K“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současně úroveň H, bude se stav obvodu měnit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 sestupnou hranou. Je označován jako dělička dvěma.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0272" y="404664"/>
            <a:ext cx="8086345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ASYNCHRONNÍ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ČÍTAČE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82" y="2507525"/>
            <a:ext cx="8049216" cy="2145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155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6187" y="4043973"/>
            <a:ext cx="81402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Počet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impulsů přiváděných na vstup je vyjádřen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 dvojkovém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kódu. Čítač lze dalšími KO rozšířit do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libovolné délky.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053" y="404664"/>
            <a:ext cx="7869312" cy="2487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6187" y="3105835"/>
            <a:ext cx="8140265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Obvod sestavený uvedeným způsobem je dvojkový čítač.</a:t>
            </a:r>
          </a:p>
        </p:txBody>
      </p:sp>
    </p:spTree>
    <p:extLst>
      <p:ext uri="{BB962C8B-B14F-4D97-AF65-F5344CB8AC3E}">
        <p14:creationId xmlns:p14="http://schemas.microsoft.com/office/powerpoint/2010/main" val="542905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139952" y="332656"/>
            <a:ext cx="43204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Označíme-li hod.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impulsy čísly: 1 až 16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můžeme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zapsat kombinace stavů jednotlivých obvodů do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tabulky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stavů.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3282879" cy="4883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139952" y="2060848"/>
            <a:ext cx="434517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Obvod má celkem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 možných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stavů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které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vyčerpávají všechny možné kombinace dvojkového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čísla o čtyřech bitech.</a:t>
            </a:r>
          </a:p>
        </p:txBody>
      </p:sp>
      <p:sp>
        <p:nvSpPr>
          <p:cNvPr id="4" name="Šipka dolů 3"/>
          <p:cNvSpPr/>
          <p:nvPr/>
        </p:nvSpPr>
        <p:spPr>
          <a:xfrm rot="3990476">
            <a:off x="3943509" y="400889"/>
            <a:ext cx="216024" cy="63289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139952" y="4221088"/>
            <a:ext cx="43204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Čítače tohoto typu jsou čítače asynchronní.</a:t>
            </a:r>
          </a:p>
        </p:txBody>
      </p:sp>
    </p:spTree>
    <p:extLst>
      <p:ext uri="{BB962C8B-B14F-4D97-AF65-F5344CB8AC3E}">
        <p14:creationId xmlns:p14="http://schemas.microsoft.com/office/powerpoint/2010/main" val="129420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3740</TotalTime>
  <Words>389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258</cp:revision>
  <dcterms:created xsi:type="dcterms:W3CDTF">2013-03-27T08:46:28Z</dcterms:created>
  <dcterms:modified xsi:type="dcterms:W3CDTF">2013-06-24T09:45:02Z</dcterms:modified>
</cp:coreProperties>
</file>