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82" r:id="rId5"/>
    <p:sldId id="284" r:id="rId6"/>
    <p:sldId id="274" r:id="rId7"/>
    <p:sldId id="285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Číslicová technika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III/2-11-19_Čítače synchronní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Janyška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 Digitální technika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10.06.2013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5" y="317847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ČÍTAČE-SYNCHRONNÍ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7395" y="980728"/>
            <a:ext cx="8139061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V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asynchronním čítači postupuje informace od nejméně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 významného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bitu k bitům významnějším.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7395" y="1898360"/>
            <a:ext cx="8139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Čítač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lze taky sestavit tak, že se stav všech klopných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obvodů čítače mění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současně.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467545" y="2996952"/>
            <a:ext cx="8068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takovém uspořádání musí být hodinové vstupy všech klopných obvodů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spojeny paralelně.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66243" y="5083368"/>
            <a:ext cx="5681363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Č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ítače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potom pracují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v synchronním režimu.</a:t>
            </a:r>
          </a:p>
        </p:txBody>
      </p:sp>
      <p:sp>
        <p:nvSpPr>
          <p:cNvPr id="7" name="Šipka dolů 6"/>
          <p:cNvSpPr/>
          <p:nvPr/>
        </p:nvSpPr>
        <p:spPr>
          <a:xfrm>
            <a:off x="4391980" y="3933056"/>
            <a:ext cx="360040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6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620688"/>
            <a:ext cx="8136903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Schéma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zapojení synchronního obvodu, čítajícího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vpřed.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4964975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Platí zde podmínka, že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každý klopný obvod synchronního čítače mění svůj stav tehdy, jsou-li všechny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klopné obvody před ním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ve stavu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H.</a:t>
            </a:r>
            <a:r>
              <a:rPr lang="pl-PL" sz="2400" dirty="0"/>
              <a:t>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Podmínka je realizována 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log.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členy AND.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136903" cy="3147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6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523855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Čítače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čítají buď směrem nahoru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po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dosažení maxima čítač přeteče – čítaní pak začíná znovu od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minima.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78803" y="155679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Směrem 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dolů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-po každém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hodinovém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cyklu se číselná hodnota sníží o 1 a po dosažení minima čítač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začíná znovu od maxima.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78802" y="2828836"/>
            <a:ext cx="8197653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Příklad integrovaného čítače: obvod MH74193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04456" y="364502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Jedná se o dvojkový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synchronní obousměrný čítač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sestaven ze čtyř dvojitých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KO.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Má dva hodinové vstupy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z nichž jeden slouží pro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chod vpřed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druhý pro chod vzad.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" y="3732353"/>
            <a:ext cx="2998369" cy="220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801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79649" y="2636912"/>
            <a:ext cx="81148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vytváření velmi krátkých impulsů můžeme využít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doby  zpoždění průchodu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signálu logickými členy.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771900" y="1281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4761" tIns="6348" rIns="4761" bIns="6348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4265" y="1196752"/>
            <a:ext cx="8092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Základní hradla v číslicové technice lze použít pro realizaci dalších klopných obvodů. Existuje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celá řada typů a druhů monostabilních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KO.</a:t>
            </a:r>
            <a:endParaRPr lang="cs-CZ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20272" y="404664"/>
            <a:ext cx="8086345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MONOSTABILNÍ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KLOPNÉ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OBVODY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47" y="3717032"/>
            <a:ext cx="7515329" cy="93610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65" y="4797152"/>
            <a:ext cx="27241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505391" y="465313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Spoušťový impuls se vede na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jeden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vstup log. členu NAND přímo, na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druhý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vstup přes lichý počet</a:t>
            </a:r>
          </a:p>
          <a:p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invertorů.</a:t>
            </a:r>
          </a:p>
        </p:txBody>
      </p:sp>
      <p:sp>
        <p:nvSpPr>
          <p:cNvPr id="4" name="Šipka dolů 3"/>
          <p:cNvSpPr/>
          <p:nvPr/>
        </p:nvSpPr>
        <p:spPr>
          <a:xfrm rot="6673715">
            <a:off x="6611529" y="4028031"/>
            <a:ext cx="216024" cy="1124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8548089">
            <a:off x="3255015" y="3896331"/>
            <a:ext cx="216024" cy="16915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5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6191" y="548680"/>
            <a:ext cx="8140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 vytváření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delších impulsů se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používají monostabilní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obvody 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s časováním pomocí členů RC.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Jedná se obvod s definovanou časovou konstantou prvků RC.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36190" y="1988840"/>
            <a:ext cx="57311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Příklad je uveden  na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obrázku: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89" y="3212976"/>
            <a:ext cx="5047074" cy="1728191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340" y="3861048"/>
            <a:ext cx="291591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ů 3"/>
          <p:cNvSpPr/>
          <p:nvPr/>
        </p:nvSpPr>
        <p:spPr>
          <a:xfrm>
            <a:off x="4606323" y="2219672"/>
            <a:ext cx="325717" cy="561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801951" y="1784013"/>
            <a:ext cx="2874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Průběh 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a tvar signálu: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7020272" y="2564904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9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výuce systémů pro číslicovou techniku. Žáci na základě studia vytváří číslicové el. obvody zaměřené 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zabezpečovací systémy.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3813</TotalTime>
  <Words>372</Words>
  <Application>Microsoft Office PowerPoint</Application>
  <PresentationFormat>Předvádění na obrazovce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265</cp:revision>
  <dcterms:created xsi:type="dcterms:W3CDTF">2013-03-27T08:46:28Z</dcterms:created>
  <dcterms:modified xsi:type="dcterms:W3CDTF">2013-06-24T14:27:40Z</dcterms:modified>
</cp:coreProperties>
</file>