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9" r:id="rId2"/>
    <p:sldId id="262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E11F71-2F3E-4488-A31A-6A34483A7497}" type="doc">
      <dgm:prSet loTypeId="urn:microsoft.com/office/officeart/2008/layout/VerticalCurvedList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cs-CZ"/>
        </a:p>
      </dgm:t>
    </dgm:pt>
    <dgm:pt modelId="{C8A2A767-4968-46DD-99BA-0FF650E93FB3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Název</a:t>
          </a:r>
          <a:r>
            <a:rPr lang="cs-CZ" smtClean="0">
              <a:solidFill>
                <a:schemeClr val="tx1"/>
              </a:solidFill>
            </a:rPr>
            <a:t>:  VY_32_INOVACE_1A_20 </a:t>
          </a:r>
          <a:r>
            <a:rPr lang="cs-CZ" dirty="0" smtClean="0">
              <a:solidFill>
                <a:schemeClr val="tx1"/>
              </a:solidFill>
            </a:rPr>
            <a:t>/ Slovní úlohy.</a:t>
          </a:r>
          <a:endParaRPr lang="cs-CZ" dirty="0"/>
        </a:p>
      </dgm:t>
    </dgm:pt>
    <dgm:pt modelId="{A0FA620E-677A-489A-BB53-1557B7B869C1}" type="parTrans" cxnId="{CF47E6F8-A962-4196-9119-4488981EB6C9}">
      <dgm:prSet/>
      <dgm:spPr/>
      <dgm:t>
        <a:bodyPr/>
        <a:lstStyle/>
        <a:p>
          <a:endParaRPr lang="cs-CZ"/>
        </a:p>
      </dgm:t>
    </dgm:pt>
    <dgm:pt modelId="{41022190-E279-49F6-A468-8687EFAB4D9C}" type="sibTrans" cxnId="{CF47E6F8-A962-4196-9119-4488981EB6C9}">
      <dgm:prSet/>
      <dgm:spPr/>
      <dgm:t>
        <a:bodyPr/>
        <a:lstStyle/>
        <a:p>
          <a:endParaRPr lang="cs-CZ"/>
        </a:p>
      </dgm:t>
    </dgm:pt>
    <dgm:pt modelId="{A719758F-B736-4D26-84E9-1E4FD9D7963E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Autor:  Ing. Petra </a:t>
          </a:r>
          <a:r>
            <a:rPr lang="cs-CZ" dirty="0" err="1" smtClean="0">
              <a:solidFill>
                <a:schemeClr val="tx1"/>
              </a:solidFill>
            </a:rPr>
            <a:t>Zábrahová</a:t>
          </a:r>
          <a:endParaRPr lang="cs-CZ" dirty="0">
            <a:solidFill>
              <a:schemeClr val="tx1"/>
            </a:solidFill>
          </a:endParaRPr>
        </a:p>
      </dgm:t>
    </dgm:pt>
    <dgm:pt modelId="{448B8D77-26AC-4959-8EF6-5B669337DA26}" type="parTrans" cxnId="{C32048AD-59E1-40C4-8B1C-03C00B34557A}">
      <dgm:prSet/>
      <dgm:spPr/>
      <dgm:t>
        <a:bodyPr/>
        <a:lstStyle/>
        <a:p>
          <a:endParaRPr lang="cs-CZ"/>
        </a:p>
      </dgm:t>
    </dgm:pt>
    <dgm:pt modelId="{D01743B7-1D6A-43F5-9600-EA4897891386}" type="sibTrans" cxnId="{C32048AD-59E1-40C4-8B1C-03C00B34557A}">
      <dgm:prSet/>
      <dgm:spPr/>
      <dgm:t>
        <a:bodyPr/>
        <a:lstStyle/>
        <a:p>
          <a:endParaRPr lang="cs-CZ"/>
        </a:p>
      </dgm:t>
    </dgm:pt>
    <dgm:pt modelId="{06C0E180-7594-4025-B5BC-1C2028959C01}">
      <dgm:prSet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Název školy:  Základní škola a Mateřská škola, </a:t>
          </a:r>
          <a:r>
            <a:rPr lang="cs-CZ" b="0" dirty="0" smtClean="0">
              <a:solidFill>
                <a:schemeClr val="tx1"/>
              </a:solidFill>
            </a:rPr>
            <a:t>Dětenice, okres Jičín</a:t>
          </a:r>
          <a:endParaRPr lang="cs-CZ" b="0" dirty="0">
            <a:solidFill>
              <a:schemeClr val="tx1"/>
            </a:solidFill>
          </a:endParaRPr>
        </a:p>
      </dgm:t>
    </dgm:pt>
    <dgm:pt modelId="{A960D03A-9280-438E-8058-FC3858A83E65}" type="parTrans" cxnId="{806B496F-0C36-48D0-AB4A-B722346502DE}">
      <dgm:prSet/>
      <dgm:spPr/>
      <dgm:t>
        <a:bodyPr/>
        <a:lstStyle/>
        <a:p>
          <a:endParaRPr lang="cs-CZ"/>
        </a:p>
      </dgm:t>
    </dgm:pt>
    <dgm:pt modelId="{FB6BEEEE-6A29-4340-A7D2-BF2CA82D4458}" type="sibTrans" cxnId="{806B496F-0C36-48D0-AB4A-B722346502DE}">
      <dgm:prSet/>
      <dgm:spPr/>
      <dgm:t>
        <a:bodyPr/>
        <a:lstStyle/>
        <a:p>
          <a:endParaRPr lang="cs-CZ"/>
        </a:p>
      </dgm:t>
    </dgm:pt>
    <dgm:pt modelId="{591E5A54-6190-4427-B614-05C3EC8DFB50}">
      <dgm:prSet/>
      <dgm:spPr/>
      <dgm:t>
        <a:bodyPr/>
        <a:lstStyle/>
        <a:p>
          <a:r>
            <a:rPr lang="cs-CZ" b="0" dirty="0" smtClean="0">
              <a:solidFill>
                <a:schemeClr val="tx1"/>
              </a:solidFill>
            </a:rPr>
            <a:t>Číslo projektu</a:t>
          </a:r>
          <a:r>
            <a:rPr lang="cs-CZ" b="1" dirty="0" smtClean="0">
              <a:solidFill>
                <a:schemeClr val="tx1"/>
              </a:solidFill>
            </a:rPr>
            <a:t>:  CZ.1.07/1.4.00/21.3770</a:t>
          </a:r>
          <a:endParaRPr lang="cs-CZ" dirty="0">
            <a:solidFill>
              <a:schemeClr val="tx1"/>
            </a:solidFill>
          </a:endParaRPr>
        </a:p>
      </dgm:t>
    </dgm:pt>
    <dgm:pt modelId="{70232C5C-CAD7-4CD4-A183-E4E027FC3B96}" type="parTrans" cxnId="{08391196-2D38-43E7-9211-47B1C56956D5}">
      <dgm:prSet/>
      <dgm:spPr/>
      <dgm:t>
        <a:bodyPr/>
        <a:lstStyle/>
        <a:p>
          <a:endParaRPr lang="cs-CZ"/>
        </a:p>
      </dgm:t>
    </dgm:pt>
    <dgm:pt modelId="{4400C322-E107-42DF-ACA6-7C5A0BAE6E82}" type="sibTrans" cxnId="{08391196-2D38-43E7-9211-47B1C56956D5}">
      <dgm:prSet/>
      <dgm:spPr/>
      <dgm:t>
        <a:bodyPr/>
        <a:lstStyle/>
        <a:p>
          <a:endParaRPr lang="cs-CZ"/>
        </a:p>
      </dgm:t>
    </dgm:pt>
    <dgm:pt modelId="{CF8E910E-F358-40B8-BC85-1C6F2A06FF61}">
      <dgm:prSet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Vytvořeno: </a:t>
          </a:r>
          <a:r>
            <a:rPr lang="cs-CZ" baseline="0" dirty="0" smtClean="0">
              <a:solidFill>
                <a:schemeClr val="tx1"/>
              </a:solidFill>
            </a:rPr>
            <a:t> </a:t>
          </a:r>
          <a:r>
            <a:rPr lang="cs-CZ" baseline="0" smtClean="0">
              <a:solidFill>
                <a:schemeClr val="tx1"/>
              </a:solidFill>
            </a:rPr>
            <a:t>20. 8</a:t>
          </a:r>
          <a:r>
            <a:rPr lang="cs-CZ" baseline="0" dirty="0" smtClean="0">
              <a:solidFill>
                <a:schemeClr val="tx1"/>
              </a:solidFill>
            </a:rPr>
            <a:t>. 2013</a:t>
          </a:r>
          <a:endParaRPr lang="cs-CZ" dirty="0">
            <a:solidFill>
              <a:schemeClr val="tx1"/>
            </a:solidFill>
          </a:endParaRPr>
        </a:p>
      </dgm:t>
    </dgm:pt>
    <dgm:pt modelId="{8D5FA279-73B5-4D4C-AB69-8BD79DA1C8CD}" type="parTrans" cxnId="{B8257075-CCB8-4E09-8B26-B10C49F58785}">
      <dgm:prSet/>
      <dgm:spPr/>
      <dgm:t>
        <a:bodyPr/>
        <a:lstStyle/>
        <a:p>
          <a:endParaRPr lang="cs-CZ"/>
        </a:p>
      </dgm:t>
    </dgm:pt>
    <dgm:pt modelId="{A928B175-6FA0-4116-8AD4-D772478F913C}" type="sibTrans" cxnId="{B8257075-CCB8-4E09-8B26-B10C49F58785}">
      <dgm:prSet/>
      <dgm:spPr/>
      <dgm:t>
        <a:bodyPr/>
        <a:lstStyle/>
        <a:p>
          <a:endParaRPr lang="cs-CZ"/>
        </a:p>
      </dgm:t>
    </dgm:pt>
    <dgm:pt modelId="{8DB2D1C9-FBAE-40F2-9181-3984677381C4}" type="pres">
      <dgm:prSet presAssocID="{4BE11F71-2F3E-4488-A31A-6A34483A749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5AC11D65-9A8E-489A-83A6-A5789153CFD3}" type="pres">
      <dgm:prSet presAssocID="{4BE11F71-2F3E-4488-A31A-6A34483A7497}" presName="Name1" presStyleCnt="0"/>
      <dgm:spPr/>
    </dgm:pt>
    <dgm:pt modelId="{5B926526-1B36-4730-BD4A-D810662F99CD}" type="pres">
      <dgm:prSet presAssocID="{4BE11F71-2F3E-4488-A31A-6A34483A7497}" presName="cycle" presStyleCnt="0"/>
      <dgm:spPr/>
    </dgm:pt>
    <dgm:pt modelId="{872ECEDE-3D28-42AD-997D-3E71CB5803F6}" type="pres">
      <dgm:prSet presAssocID="{4BE11F71-2F3E-4488-A31A-6A34483A7497}" presName="srcNode" presStyleLbl="node1" presStyleIdx="0" presStyleCnt="5"/>
      <dgm:spPr/>
    </dgm:pt>
    <dgm:pt modelId="{A060B01C-06F5-4C9C-84F3-08985E7CC7C9}" type="pres">
      <dgm:prSet presAssocID="{4BE11F71-2F3E-4488-A31A-6A34483A7497}" presName="conn" presStyleLbl="parChTrans1D2" presStyleIdx="0" presStyleCnt="1"/>
      <dgm:spPr/>
      <dgm:t>
        <a:bodyPr/>
        <a:lstStyle/>
        <a:p>
          <a:endParaRPr lang="cs-CZ"/>
        </a:p>
      </dgm:t>
    </dgm:pt>
    <dgm:pt modelId="{C3DA8CBE-F69F-470C-B459-F6530D93EBD4}" type="pres">
      <dgm:prSet presAssocID="{4BE11F71-2F3E-4488-A31A-6A34483A7497}" presName="extraNode" presStyleLbl="node1" presStyleIdx="0" presStyleCnt="5"/>
      <dgm:spPr/>
    </dgm:pt>
    <dgm:pt modelId="{A72141EE-C63F-497D-95CF-157A25B88420}" type="pres">
      <dgm:prSet presAssocID="{4BE11F71-2F3E-4488-A31A-6A34483A7497}" presName="dstNode" presStyleLbl="node1" presStyleIdx="0" presStyleCnt="5"/>
      <dgm:spPr/>
    </dgm:pt>
    <dgm:pt modelId="{5807C9B6-2CED-45D2-B90D-5C4019DC0AE1}" type="pres">
      <dgm:prSet presAssocID="{06C0E180-7594-4025-B5BC-1C2028959C01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5D39B5-D00A-43E8-ABA3-129DC6EC67F3}" type="pres">
      <dgm:prSet presAssocID="{06C0E180-7594-4025-B5BC-1C2028959C01}" presName="accent_1" presStyleCnt="0"/>
      <dgm:spPr/>
    </dgm:pt>
    <dgm:pt modelId="{5AD27BCF-AC2A-4A07-92AF-9276BAEAD91F}" type="pres">
      <dgm:prSet presAssocID="{06C0E180-7594-4025-B5BC-1C2028959C01}" presName="accentRepeatNode" presStyleLbl="solidFgAcc1" presStyleIdx="0" presStyleCnt="5"/>
      <dgm:spPr/>
    </dgm:pt>
    <dgm:pt modelId="{C45BCAD5-E036-482B-B75E-A54EEAB9F289}" type="pres">
      <dgm:prSet presAssocID="{C8A2A767-4968-46DD-99BA-0FF650E93FB3}" presName="text_2" presStyleLbl="node1" presStyleIdx="1" presStyleCnt="5" custScaleX="1015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D20182-E59D-4160-96D7-73F8348BFF8C}" type="pres">
      <dgm:prSet presAssocID="{C8A2A767-4968-46DD-99BA-0FF650E93FB3}" presName="accent_2" presStyleCnt="0"/>
      <dgm:spPr/>
    </dgm:pt>
    <dgm:pt modelId="{FBB0D49C-00BD-4D89-8FA4-826C77A005F5}" type="pres">
      <dgm:prSet presAssocID="{C8A2A767-4968-46DD-99BA-0FF650E93FB3}" presName="accentRepeatNode" presStyleLbl="solidFgAcc1" presStyleIdx="1" presStyleCnt="5"/>
      <dgm:spPr/>
      <dgm:t>
        <a:bodyPr/>
        <a:lstStyle/>
        <a:p>
          <a:endParaRPr lang="cs-CZ"/>
        </a:p>
      </dgm:t>
    </dgm:pt>
    <dgm:pt modelId="{76B39A78-5FDB-4767-AFCD-FAAB5B9E2948}" type="pres">
      <dgm:prSet presAssocID="{A719758F-B736-4D26-84E9-1E4FD9D7963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72FBF0-DF5D-4114-A9D3-3E0AD95FE896}" type="pres">
      <dgm:prSet presAssocID="{A719758F-B736-4D26-84E9-1E4FD9D7963E}" presName="accent_3" presStyleCnt="0"/>
      <dgm:spPr/>
    </dgm:pt>
    <dgm:pt modelId="{E462C1CD-ED8D-483C-AA4A-2A40D5D8EE3D}" type="pres">
      <dgm:prSet presAssocID="{A719758F-B736-4D26-84E9-1E4FD9D7963E}" presName="accentRepeatNode" presStyleLbl="solidFgAcc1" presStyleIdx="2" presStyleCnt="5"/>
      <dgm:spPr/>
    </dgm:pt>
    <dgm:pt modelId="{3A993321-78EF-47A9-9BDD-099DEDAD73D0}" type="pres">
      <dgm:prSet presAssocID="{591E5A54-6190-4427-B614-05C3EC8DFB50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664306-08DE-453B-8DFC-F392EAE0B080}" type="pres">
      <dgm:prSet presAssocID="{591E5A54-6190-4427-B614-05C3EC8DFB50}" presName="accent_4" presStyleCnt="0"/>
      <dgm:spPr/>
    </dgm:pt>
    <dgm:pt modelId="{6D11754E-4F27-4F0B-9F8B-061E420DD5D6}" type="pres">
      <dgm:prSet presAssocID="{591E5A54-6190-4427-B614-05C3EC8DFB50}" presName="accentRepeatNode" presStyleLbl="solidFgAcc1" presStyleIdx="3" presStyleCnt="5"/>
      <dgm:spPr/>
    </dgm:pt>
    <dgm:pt modelId="{DD1EAA52-1B50-462E-9723-F4DB2E14DA33}" type="pres">
      <dgm:prSet presAssocID="{CF8E910E-F358-40B8-BC85-1C6F2A06FF6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65F042-1341-4059-85C0-A1B5215C575C}" type="pres">
      <dgm:prSet presAssocID="{CF8E910E-F358-40B8-BC85-1C6F2A06FF61}" presName="accent_5" presStyleCnt="0"/>
      <dgm:spPr/>
    </dgm:pt>
    <dgm:pt modelId="{7D7B2A05-82C8-41A6-ACB1-AF8B88142933}" type="pres">
      <dgm:prSet presAssocID="{CF8E910E-F358-40B8-BC85-1C6F2A06FF61}" presName="accentRepeatNode" presStyleLbl="solidFgAcc1" presStyleIdx="4" presStyleCnt="5"/>
      <dgm:spPr/>
    </dgm:pt>
  </dgm:ptLst>
  <dgm:cxnLst>
    <dgm:cxn modelId="{CF47E6F8-A962-4196-9119-4488981EB6C9}" srcId="{4BE11F71-2F3E-4488-A31A-6A34483A7497}" destId="{C8A2A767-4968-46DD-99BA-0FF650E93FB3}" srcOrd="1" destOrd="0" parTransId="{A0FA620E-677A-489A-BB53-1557B7B869C1}" sibTransId="{41022190-E279-49F6-A468-8687EFAB4D9C}"/>
    <dgm:cxn modelId="{4EE5A698-1970-4723-8649-7B3406F4D8A2}" type="presOf" srcId="{CF8E910E-F358-40B8-BC85-1C6F2A06FF61}" destId="{DD1EAA52-1B50-462E-9723-F4DB2E14DA33}" srcOrd="0" destOrd="0" presId="urn:microsoft.com/office/officeart/2008/layout/VerticalCurvedList"/>
    <dgm:cxn modelId="{B8257075-CCB8-4E09-8B26-B10C49F58785}" srcId="{4BE11F71-2F3E-4488-A31A-6A34483A7497}" destId="{CF8E910E-F358-40B8-BC85-1C6F2A06FF61}" srcOrd="4" destOrd="0" parTransId="{8D5FA279-73B5-4D4C-AB69-8BD79DA1C8CD}" sibTransId="{A928B175-6FA0-4116-8AD4-D772478F913C}"/>
    <dgm:cxn modelId="{1B3759EF-888D-4B0D-A9FA-B41E41B21AE9}" type="presOf" srcId="{591E5A54-6190-4427-B614-05C3EC8DFB50}" destId="{3A993321-78EF-47A9-9BDD-099DEDAD73D0}" srcOrd="0" destOrd="0" presId="urn:microsoft.com/office/officeart/2008/layout/VerticalCurvedList"/>
    <dgm:cxn modelId="{806B496F-0C36-48D0-AB4A-B722346502DE}" srcId="{4BE11F71-2F3E-4488-A31A-6A34483A7497}" destId="{06C0E180-7594-4025-B5BC-1C2028959C01}" srcOrd="0" destOrd="0" parTransId="{A960D03A-9280-438E-8058-FC3858A83E65}" sibTransId="{FB6BEEEE-6A29-4340-A7D2-BF2CA82D4458}"/>
    <dgm:cxn modelId="{7E2A4A9C-4F3A-4D65-8375-5215DFD53388}" type="presOf" srcId="{C8A2A767-4968-46DD-99BA-0FF650E93FB3}" destId="{C45BCAD5-E036-482B-B75E-A54EEAB9F289}" srcOrd="0" destOrd="0" presId="urn:microsoft.com/office/officeart/2008/layout/VerticalCurvedList"/>
    <dgm:cxn modelId="{CB421627-FE86-4A29-8CC5-72174EAECEA9}" type="presOf" srcId="{4BE11F71-2F3E-4488-A31A-6A34483A7497}" destId="{8DB2D1C9-FBAE-40F2-9181-3984677381C4}" srcOrd="0" destOrd="0" presId="urn:microsoft.com/office/officeart/2008/layout/VerticalCurvedList"/>
    <dgm:cxn modelId="{44FB7F27-8A05-44F0-9D49-701C4DB63C28}" type="presOf" srcId="{FB6BEEEE-6A29-4340-A7D2-BF2CA82D4458}" destId="{A060B01C-06F5-4C9C-84F3-08985E7CC7C9}" srcOrd="0" destOrd="0" presId="urn:microsoft.com/office/officeart/2008/layout/VerticalCurvedList"/>
    <dgm:cxn modelId="{C32048AD-59E1-40C4-8B1C-03C00B34557A}" srcId="{4BE11F71-2F3E-4488-A31A-6A34483A7497}" destId="{A719758F-B736-4D26-84E9-1E4FD9D7963E}" srcOrd="2" destOrd="0" parTransId="{448B8D77-26AC-4959-8EF6-5B669337DA26}" sibTransId="{D01743B7-1D6A-43F5-9600-EA4897891386}"/>
    <dgm:cxn modelId="{08391196-2D38-43E7-9211-47B1C56956D5}" srcId="{4BE11F71-2F3E-4488-A31A-6A34483A7497}" destId="{591E5A54-6190-4427-B614-05C3EC8DFB50}" srcOrd="3" destOrd="0" parTransId="{70232C5C-CAD7-4CD4-A183-E4E027FC3B96}" sibTransId="{4400C322-E107-42DF-ACA6-7C5A0BAE6E82}"/>
    <dgm:cxn modelId="{5323021D-2D84-4D46-8F26-92B219108E06}" type="presOf" srcId="{A719758F-B736-4D26-84E9-1E4FD9D7963E}" destId="{76B39A78-5FDB-4767-AFCD-FAAB5B9E2948}" srcOrd="0" destOrd="0" presId="urn:microsoft.com/office/officeart/2008/layout/VerticalCurvedList"/>
    <dgm:cxn modelId="{78D96F4A-C52C-4A26-A59C-B53C305B1D60}" type="presOf" srcId="{06C0E180-7594-4025-B5BC-1C2028959C01}" destId="{5807C9B6-2CED-45D2-B90D-5C4019DC0AE1}" srcOrd="0" destOrd="0" presId="urn:microsoft.com/office/officeart/2008/layout/VerticalCurvedList"/>
    <dgm:cxn modelId="{572139EC-E125-49DC-9DCE-9F05AAA424FF}" type="presParOf" srcId="{8DB2D1C9-FBAE-40F2-9181-3984677381C4}" destId="{5AC11D65-9A8E-489A-83A6-A5789153CFD3}" srcOrd="0" destOrd="0" presId="urn:microsoft.com/office/officeart/2008/layout/VerticalCurvedList"/>
    <dgm:cxn modelId="{DA7EDC5D-840B-443D-9F6B-D45128B65A11}" type="presParOf" srcId="{5AC11D65-9A8E-489A-83A6-A5789153CFD3}" destId="{5B926526-1B36-4730-BD4A-D810662F99CD}" srcOrd="0" destOrd="0" presId="urn:microsoft.com/office/officeart/2008/layout/VerticalCurvedList"/>
    <dgm:cxn modelId="{684C03C4-506C-4BE9-B74D-52A67DDB8FFB}" type="presParOf" srcId="{5B926526-1B36-4730-BD4A-D810662F99CD}" destId="{872ECEDE-3D28-42AD-997D-3E71CB5803F6}" srcOrd="0" destOrd="0" presId="urn:microsoft.com/office/officeart/2008/layout/VerticalCurvedList"/>
    <dgm:cxn modelId="{3DB16669-773D-4579-AEDF-BB397284A088}" type="presParOf" srcId="{5B926526-1B36-4730-BD4A-D810662F99CD}" destId="{A060B01C-06F5-4C9C-84F3-08985E7CC7C9}" srcOrd="1" destOrd="0" presId="urn:microsoft.com/office/officeart/2008/layout/VerticalCurvedList"/>
    <dgm:cxn modelId="{452853D1-1C75-4919-BD1F-0AC834A81865}" type="presParOf" srcId="{5B926526-1B36-4730-BD4A-D810662F99CD}" destId="{C3DA8CBE-F69F-470C-B459-F6530D93EBD4}" srcOrd="2" destOrd="0" presId="urn:microsoft.com/office/officeart/2008/layout/VerticalCurvedList"/>
    <dgm:cxn modelId="{8F076E25-6915-486A-8DAF-3A1D5BAA206F}" type="presParOf" srcId="{5B926526-1B36-4730-BD4A-D810662F99CD}" destId="{A72141EE-C63F-497D-95CF-157A25B88420}" srcOrd="3" destOrd="0" presId="urn:microsoft.com/office/officeart/2008/layout/VerticalCurvedList"/>
    <dgm:cxn modelId="{29B5B0BD-2809-49ED-B677-6A7F5F824E78}" type="presParOf" srcId="{5AC11D65-9A8E-489A-83A6-A5789153CFD3}" destId="{5807C9B6-2CED-45D2-B90D-5C4019DC0AE1}" srcOrd="1" destOrd="0" presId="urn:microsoft.com/office/officeart/2008/layout/VerticalCurvedList"/>
    <dgm:cxn modelId="{FDCB57C3-5597-4C34-829C-5EB1B860EA5C}" type="presParOf" srcId="{5AC11D65-9A8E-489A-83A6-A5789153CFD3}" destId="{275D39B5-D00A-43E8-ABA3-129DC6EC67F3}" srcOrd="2" destOrd="0" presId="urn:microsoft.com/office/officeart/2008/layout/VerticalCurvedList"/>
    <dgm:cxn modelId="{6C1CF6A7-08E6-4476-9AC8-F92464697D17}" type="presParOf" srcId="{275D39B5-D00A-43E8-ABA3-129DC6EC67F3}" destId="{5AD27BCF-AC2A-4A07-92AF-9276BAEAD91F}" srcOrd="0" destOrd="0" presId="urn:microsoft.com/office/officeart/2008/layout/VerticalCurvedList"/>
    <dgm:cxn modelId="{F4002F73-6D35-4553-BFF5-68B2C615E785}" type="presParOf" srcId="{5AC11D65-9A8E-489A-83A6-A5789153CFD3}" destId="{C45BCAD5-E036-482B-B75E-A54EEAB9F289}" srcOrd="3" destOrd="0" presId="urn:microsoft.com/office/officeart/2008/layout/VerticalCurvedList"/>
    <dgm:cxn modelId="{6F0E380A-79AD-4CC0-8360-CC25946B3F24}" type="presParOf" srcId="{5AC11D65-9A8E-489A-83A6-A5789153CFD3}" destId="{68D20182-E59D-4160-96D7-73F8348BFF8C}" srcOrd="4" destOrd="0" presId="urn:microsoft.com/office/officeart/2008/layout/VerticalCurvedList"/>
    <dgm:cxn modelId="{512AD80D-0DB1-4019-A96D-A27CF48D47DE}" type="presParOf" srcId="{68D20182-E59D-4160-96D7-73F8348BFF8C}" destId="{FBB0D49C-00BD-4D89-8FA4-826C77A005F5}" srcOrd="0" destOrd="0" presId="urn:microsoft.com/office/officeart/2008/layout/VerticalCurvedList"/>
    <dgm:cxn modelId="{ED9B51B2-BCF3-4A5B-9AF8-1D2B14556B34}" type="presParOf" srcId="{5AC11D65-9A8E-489A-83A6-A5789153CFD3}" destId="{76B39A78-5FDB-4767-AFCD-FAAB5B9E2948}" srcOrd="5" destOrd="0" presId="urn:microsoft.com/office/officeart/2008/layout/VerticalCurvedList"/>
    <dgm:cxn modelId="{D8B59D47-2A8D-4CB1-A57E-942B4B184189}" type="presParOf" srcId="{5AC11D65-9A8E-489A-83A6-A5789153CFD3}" destId="{E272FBF0-DF5D-4114-A9D3-3E0AD95FE896}" srcOrd="6" destOrd="0" presId="urn:microsoft.com/office/officeart/2008/layout/VerticalCurvedList"/>
    <dgm:cxn modelId="{96190D72-6348-448E-911D-A3AE39248283}" type="presParOf" srcId="{E272FBF0-DF5D-4114-A9D3-3E0AD95FE896}" destId="{E462C1CD-ED8D-483C-AA4A-2A40D5D8EE3D}" srcOrd="0" destOrd="0" presId="urn:microsoft.com/office/officeart/2008/layout/VerticalCurvedList"/>
    <dgm:cxn modelId="{54780ED4-CEE7-41ED-AD06-B4C64CF8C925}" type="presParOf" srcId="{5AC11D65-9A8E-489A-83A6-A5789153CFD3}" destId="{3A993321-78EF-47A9-9BDD-099DEDAD73D0}" srcOrd="7" destOrd="0" presId="urn:microsoft.com/office/officeart/2008/layout/VerticalCurvedList"/>
    <dgm:cxn modelId="{D0FDD23C-5FD4-4509-80F5-448B897CCDFE}" type="presParOf" srcId="{5AC11D65-9A8E-489A-83A6-A5789153CFD3}" destId="{19664306-08DE-453B-8DFC-F392EAE0B080}" srcOrd="8" destOrd="0" presId="urn:microsoft.com/office/officeart/2008/layout/VerticalCurvedList"/>
    <dgm:cxn modelId="{9FDEB51B-CB1E-49C1-B30A-3D352CD243ED}" type="presParOf" srcId="{19664306-08DE-453B-8DFC-F392EAE0B080}" destId="{6D11754E-4F27-4F0B-9F8B-061E420DD5D6}" srcOrd="0" destOrd="0" presId="urn:microsoft.com/office/officeart/2008/layout/VerticalCurvedList"/>
    <dgm:cxn modelId="{7B87991C-5EF6-4F61-8669-C07A27E42471}" type="presParOf" srcId="{5AC11D65-9A8E-489A-83A6-A5789153CFD3}" destId="{DD1EAA52-1B50-462E-9723-F4DB2E14DA33}" srcOrd="9" destOrd="0" presId="urn:microsoft.com/office/officeart/2008/layout/VerticalCurvedList"/>
    <dgm:cxn modelId="{CACF176D-732B-45CB-AA66-27BBE5ED17F1}" type="presParOf" srcId="{5AC11D65-9A8E-489A-83A6-A5789153CFD3}" destId="{9A65F042-1341-4059-85C0-A1B5215C575C}" srcOrd="10" destOrd="0" presId="urn:microsoft.com/office/officeart/2008/layout/VerticalCurvedList"/>
    <dgm:cxn modelId="{771E925C-2BCB-41F0-91A7-3EFBC93D4D8E}" type="presParOf" srcId="{9A65F042-1341-4059-85C0-A1B5215C575C}" destId="{7D7B2A05-82C8-41A6-ACB1-AF8B8814293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060B01C-06F5-4C9C-84F3-08985E7CC7C9}">
      <dsp:nvSpPr>
        <dsp:cNvPr id="0" name=""/>
        <dsp:cNvSpPr/>
      </dsp:nvSpPr>
      <dsp:spPr>
        <a:xfrm>
          <a:off x="-5527983" y="-842027"/>
          <a:ext cx="6548167" cy="6548167"/>
        </a:xfrm>
        <a:prstGeom prst="blockArc">
          <a:avLst>
            <a:gd name="adj1" fmla="val 18900000"/>
            <a:gd name="adj2" fmla="val 2700000"/>
            <a:gd name="adj3" fmla="val 33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07C9B6-2CED-45D2-B90D-5C4019DC0AE1}">
      <dsp:nvSpPr>
        <dsp:cNvPr id="0" name=""/>
        <dsp:cNvSpPr/>
      </dsp:nvSpPr>
      <dsp:spPr>
        <a:xfrm>
          <a:off x="430058" y="303909"/>
          <a:ext cx="7898638" cy="608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766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tx1"/>
              </a:solidFill>
            </a:rPr>
            <a:t>Název školy:  Základní škola a Mateřská škola, </a:t>
          </a:r>
          <a:r>
            <a:rPr lang="cs-CZ" sz="1900" b="0" kern="1200" dirty="0" smtClean="0">
              <a:solidFill>
                <a:schemeClr val="tx1"/>
              </a:solidFill>
            </a:rPr>
            <a:t>Dětenice, okres Jičín</a:t>
          </a:r>
          <a:endParaRPr lang="cs-CZ" sz="1900" b="0" kern="1200" dirty="0">
            <a:solidFill>
              <a:schemeClr val="tx1"/>
            </a:solidFill>
          </a:endParaRPr>
        </a:p>
      </dsp:txBody>
      <dsp:txXfrm>
        <a:off x="430058" y="303909"/>
        <a:ext cx="7898638" cy="608208"/>
      </dsp:txXfrm>
    </dsp:sp>
    <dsp:sp modelId="{5AD27BCF-AC2A-4A07-92AF-9276BAEAD91F}">
      <dsp:nvSpPr>
        <dsp:cNvPr id="0" name=""/>
        <dsp:cNvSpPr/>
      </dsp:nvSpPr>
      <dsp:spPr>
        <a:xfrm>
          <a:off x="49928" y="227883"/>
          <a:ext cx="760260" cy="760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5BCAD5-E036-482B-B75E-A54EEAB9F289}">
      <dsp:nvSpPr>
        <dsp:cNvPr id="0" name=""/>
        <dsp:cNvSpPr/>
      </dsp:nvSpPr>
      <dsp:spPr>
        <a:xfrm>
          <a:off x="809054" y="1215930"/>
          <a:ext cx="7576473" cy="608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766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tx1"/>
              </a:solidFill>
            </a:rPr>
            <a:t>Název</a:t>
          </a:r>
          <a:r>
            <a:rPr lang="cs-CZ" sz="1900" kern="1200" smtClean="0">
              <a:solidFill>
                <a:schemeClr val="tx1"/>
              </a:solidFill>
            </a:rPr>
            <a:t>:  VY_32_INOVACE_1A_20 </a:t>
          </a:r>
          <a:r>
            <a:rPr lang="cs-CZ" sz="1900" kern="1200" dirty="0" smtClean="0">
              <a:solidFill>
                <a:schemeClr val="tx1"/>
              </a:solidFill>
            </a:rPr>
            <a:t>/ Slovní úlohy.</a:t>
          </a:r>
          <a:endParaRPr lang="cs-CZ" sz="1900" kern="1200" dirty="0"/>
        </a:p>
      </dsp:txBody>
      <dsp:txXfrm>
        <a:off x="809054" y="1215930"/>
        <a:ext cx="7576473" cy="608208"/>
      </dsp:txXfrm>
    </dsp:sp>
    <dsp:sp modelId="{FBB0D49C-00BD-4D89-8FA4-826C77A005F5}">
      <dsp:nvSpPr>
        <dsp:cNvPr id="0" name=""/>
        <dsp:cNvSpPr/>
      </dsp:nvSpPr>
      <dsp:spPr>
        <a:xfrm>
          <a:off x="485752" y="1139904"/>
          <a:ext cx="760260" cy="760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B39A78-5FDB-4767-AFCD-FAAB5B9E2948}">
      <dsp:nvSpPr>
        <dsp:cNvPr id="0" name=""/>
        <dsp:cNvSpPr/>
      </dsp:nvSpPr>
      <dsp:spPr>
        <a:xfrm>
          <a:off x="999646" y="2127952"/>
          <a:ext cx="7329051" cy="608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766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tx1"/>
              </a:solidFill>
            </a:rPr>
            <a:t>Autor:  Ing. Petra </a:t>
          </a:r>
          <a:r>
            <a:rPr lang="cs-CZ" sz="1900" kern="1200" dirty="0" err="1" smtClean="0">
              <a:solidFill>
                <a:schemeClr val="tx1"/>
              </a:solidFill>
            </a:rPr>
            <a:t>Zábrahová</a:t>
          </a:r>
          <a:endParaRPr lang="cs-CZ" sz="1900" kern="1200" dirty="0">
            <a:solidFill>
              <a:schemeClr val="tx1"/>
            </a:solidFill>
          </a:endParaRPr>
        </a:p>
      </dsp:txBody>
      <dsp:txXfrm>
        <a:off x="999646" y="2127952"/>
        <a:ext cx="7329051" cy="608208"/>
      </dsp:txXfrm>
    </dsp:sp>
    <dsp:sp modelId="{E462C1CD-ED8D-483C-AA4A-2A40D5D8EE3D}">
      <dsp:nvSpPr>
        <dsp:cNvPr id="0" name=""/>
        <dsp:cNvSpPr/>
      </dsp:nvSpPr>
      <dsp:spPr>
        <a:xfrm>
          <a:off x="619516" y="2051926"/>
          <a:ext cx="760260" cy="760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993321-78EF-47A9-9BDD-099DEDAD73D0}">
      <dsp:nvSpPr>
        <dsp:cNvPr id="0" name=""/>
        <dsp:cNvSpPr/>
      </dsp:nvSpPr>
      <dsp:spPr>
        <a:xfrm>
          <a:off x="865883" y="3039973"/>
          <a:ext cx="7462814" cy="608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766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0" kern="1200" dirty="0" smtClean="0">
              <a:solidFill>
                <a:schemeClr val="tx1"/>
              </a:solidFill>
            </a:rPr>
            <a:t>Číslo projektu</a:t>
          </a:r>
          <a:r>
            <a:rPr lang="cs-CZ" sz="1900" b="1" kern="1200" dirty="0" smtClean="0">
              <a:solidFill>
                <a:schemeClr val="tx1"/>
              </a:solidFill>
            </a:rPr>
            <a:t>:  CZ.1.07/1.4.00/21.3770</a:t>
          </a:r>
          <a:endParaRPr lang="cs-CZ" sz="1900" kern="1200" dirty="0">
            <a:solidFill>
              <a:schemeClr val="tx1"/>
            </a:solidFill>
          </a:endParaRPr>
        </a:p>
      </dsp:txBody>
      <dsp:txXfrm>
        <a:off x="865883" y="3039973"/>
        <a:ext cx="7462814" cy="608208"/>
      </dsp:txXfrm>
    </dsp:sp>
    <dsp:sp modelId="{6D11754E-4F27-4F0B-9F8B-061E420DD5D6}">
      <dsp:nvSpPr>
        <dsp:cNvPr id="0" name=""/>
        <dsp:cNvSpPr/>
      </dsp:nvSpPr>
      <dsp:spPr>
        <a:xfrm>
          <a:off x="485752" y="2963947"/>
          <a:ext cx="760260" cy="760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1EAA52-1B50-462E-9723-F4DB2E14DA33}">
      <dsp:nvSpPr>
        <dsp:cNvPr id="0" name=""/>
        <dsp:cNvSpPr/>
      </dsp:nvSpPr>
      <dsp:spPr>
        <a:xfrm>
          <a:off x="430058" y="3951994"/>
          <a:ext cx="7898638" cy="608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766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tx1"/>
              </a:solidFill>
            </a:rPr>
            <a:t>Vytvořeno: </a:t>
          </a:r>
          <a:r>
            <a:rPr lang="cs-CZ" sz="1900" kern="1200" baseline="0" dirty="0" smtClean="0">
              <a:solidFill>
                <a:schemeClr val="tx1"/>
              </a:solidFill>
            </a:rPr>
            <a:t> </a:t>
          </a:r>
          <a:r>
            <a:rPr lang="cs-CZ" sz="1900" kern="1200" baseline="0" smtClean="0">
              <a:solidFill>
                <a:schemeClr val="tx1"/>
              </a:solidFill>
            </a:rPr>
            <a:t>20. 8</a:t>
          </a:r>
          <a:r>
            <a:rPr lang="cs-CZ" sz="1900" kern="1200" baseline="0" dirty="0" smtClean="0">
              <a:solidFill>
                <a:schemeClr val="tx1"/>
              </a:solidFill>
            </a:rPr>
            <a:t>. 2013</a:t>
          </a:r>
          <a:endParaRPr lang="cs-CZ" sz="1900" kern="1200" dirty="0">
            <a:solidFill>
              <a:schemeClr val="tx1"/>
            </a:solidFill>
          </a:endParaRPr>
        </a:p>
      </dsp:txBody>
      <dsp:txXfrm>
        <a:off x="430058" y="3951994"/>
        <a:ext cx="7898638" cy="608208"/>
      </dsp:txXfrm>
    </dsp:sp>
    <dsp:sp modelId="{7D7B2A05-82C8-41A6-ACB1-AF8B88142933}">
      <dsp:nvSpPr>
        <dsp:cNvPr id="0" name=""/>
        <dsp:cNvSpPr/>
      </dsp:nvSpPr>
      <dsp:spPr>
        <a:xfrm>
          <a:off x="49928" y="3875968"/>
          <a:ext cx="760260" cy="760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104BF-B1E1-41A0-87A5-26C932B7819F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2189E-F570-43B4-AF01-DB61DE08EA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453E6-BBCB-461B-829B-B26B534227AD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EF951-A1EA-4A9D-873C-EB95593E80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DBF45-4843-42BE-9169-79011D504172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499E1-8BC6-45DD-A256-2F43F5C540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3A035-DC43-46E3-884B-94FFCD22DFB5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DEF49-9993-4599-8BAB-B3E8384907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D28AB-CDF4-4F1E-BBA4-3515F32B09D9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E528E-C768-442D-889C-E4F8564FFB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ACEA2-9597-47F3-9DE8-9C9EADACD727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730F6-7103-4870-B6C7-EF4E34F15A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2EAF4-CED2-4A23-89BB-4BEC46B065BC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71A7A-CBC5-4B95-835F-96316B4376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B83B9-9C0D-4086-B189-83B49F43CD4A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AAFB0-F407-4F4B-BC08-5BB9887FD0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911D3-4A2A-4613-9653-CB4DC4D78E1B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FD2D5-69DF-4601-AE03-3BDC1110DE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1BC83-40D8-4385-AC81-25A466FC6414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00C97-78D1-4702-9B2C-49FA27521A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3E647-541A-49F5-8174-43A58BF757DD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6944A-1A01-4C8F-B02E-259B19482E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0FC20F-050E-4D98-941E-D35AEF83C3B1}" type="datetimeFigureOut">
              <a:rPr lang="cs-CZ"/>
              <a:pPr>
                <a:defRPr/>
              </a:pPr>
              <a:t>3.10.2014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C5A51E-A33C-49D0-9662-9F5D5DFB7A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1" r:id="rId4"/>
    <p:sldLayoutId id="2147483795" r:id="rId5"/>
    <p:sldLayoutId id="2147483790" r:id="rId6"/>
    <p:sldLayoutId id="2147483796" r:id="rId7"/>
    <p:sldLayoutId id="2147483797" r:id="rId8"/>
    <p:sldLayoutId id="2147483798" r:id="rId9"/>
    <p:sldLayoutId id="2147483789" r:id="rId10"/>
    <p:sldLayoutId id="214748379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31540" y="1542126"/>
          <a:ext cx="8424936" cy="4864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6" name="Picture 4" descr="logo_link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4075" y="404813"/>
            <a:ext cx="42862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cap="none" smtClean="0">
                <a:effectLst/>
                <a:latin typeface="Arial" charset="0"/>
              </a:rPr>
              <a:t>Anotace</a:t>
            </a:r>
          </a:p>
        </p:txBody>
      </p:sp>
      <p:sp>
        <p:nvSpPr>
          <p:cNvPr id="2867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500" dirty="0" smtClean="0"/>
              <a:t>Materiál je určen žákům </a:t>
            </a:r>
            <a:r>
              <a:rPr lang="cs-CZ" sz="2500" dirty="0" smtClean="0"/>
              <a:t>1. </a:t>
            </a:r>
            <a:r>
              <a:rPr lang="cs-CZ" sz="2500" dirty="0" smtClean="0"/>
              <a:t>a </a:t>
            </a:r>
            <a:r>
              <a:rPr lang="cs-CZ" sz="2500" dirty="0" smtClean="0"/>
              <a:t>2. </a:t>
            </a:r>
            <a:r>
              <a:rPr lang="cs-CZ" sz="2500" dirty="0" smtClean="0"/>
              <a:t>ročníku. Slouží ke zopakování učiva sčítání </a:t>
            </a:r>
            <a:r>
              <a:rPr lang="cs-CZ" sz="2500" dirty="0" smtClean="0">
                <a:latin typeface="Arial" charset="0"/>
              </a:rPr>
              <a:t>a odčítání </a:t>
            </a:r>
            <a:r>
              <a:rPr lang="cs-CZ" sz="2500" dirty="0" smtClean="0"/>
              <a:t>do 20.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endParaRPr lang="cs-CZ" sz="2500" dirty="0" smtClean="0"/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500" dirty="0" smtClean="0"/>
              <a:t>Prezentace je určená pro matematickou rozcvičku na začátku hodiny nebo jako samostatná práce, kterou společně s vyučujícím vyhodnotí.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endParaRPr lang="cs-CZ" sz="2500" dirty="0" smtClean="0"/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500" dirty="0" smtClean="0"/>
              <a:t>Žáci si mohou zapisovat průběžné výsledky do sešitu nebo pracovního listu.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endParaRPr lang="cs-CZ" sz="2500" dirty="0" smtClean="0"/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cs-CZ" sz="2500" dirty="0" smtClean="0"/>
              <a:t>Je určeno k samostatné práci, motivaci a práci s výpočetní technikou.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2"/>
          <p:cNvSpPr txBox="1">
            <a:spLocks noChangeArrowheads="1"/>
          </p:cNvSpPr>
          <p:nvPr/>
        </p:nvSpPr>
        <p:spPr bwMode="auto">
          <a:xfrm>
            <a:off x="539750" y="260350"/>
            <a:ext cx="80740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	</a:t>
            </a:r>
            <a:r>
              <a:rPr lang="cs-CZ" sz="2400">
                <a:latin typeface="Franklin Gothic Book" pitchFamily="34" charset="0"/>
              </a:rPr>
              <a:t>Paní učitelka o hodině tělesné výchovy rozdala mezi děti 7 fotbalových, 3 volejbalové a 4 basketbalové míče. Kolik míčů měly děti dohromady?</a:t>
            </a:r>
          </a:p>
        </p:txBody>
      </p:sp>
      <p:pic>
        <p:nvPicPr>
          <p:cNvPr id="14338" name="Picture 2" descr="C:\Users\Uživatel\AppData\Local\Microsoft\Windows\Temporary Internet Files\Content.IE5\DURC98K8\MC90032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447800"/>
            <a:ext cx="920750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C:\Users\Uživatel\AppData\Local\Microsoft\Windows\Temporary Internet Files\Content.IE5\DURC98K8\MC90035370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2500" y="2874963"/>
            <a:ext cx="1198563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 descr="C:\Users\Uživatel\AppData\Local\Microsoft\Windows\Temporary Internet Files\Content.IE5\HPSGEYRK\MC90035571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3313" y="1536700"/>
            <a:ext cx="957262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4" descr="C:\Users\Uživatel\AppData\Local\Microsoft\Windows\Temporary Internet Files\Content.IE5\HPSGEYRK\MC90035571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2388" y="1984375"/>
            <a:ext cx="957262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4" descr="C:\Users\Uživatel\AppData\Local\Microsoft\Windows\Temporary Internet Files\Content.IE5\HPSGEYRK\MC90035571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9650" y="3155950"/>
            <a:ext cx="9588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4" descr="C:\Users\Uživatel\AppData\Local\Microsoft\Windows\Temporary Internet Files\Content.IE5\HPSGEYRK\MC90035571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8250" y="3209925"/>
            <a:ext cx="95726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3" descr="C:\Users\Uživatel\AppData\Local\Microsoft\Windows\Temporary Internet Files\Content.IE5\DURC98K8\MC90035370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1825" y="1536700"/>
            <a:ext cx="1198563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3" descr="C:\Users\Uživatel\AppData\Local\Microsoft\Windows\Temporary Internet Files\Content.IE5\DURC98K8\MC90035370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2693988"/>
            <a:ext cx="119856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2" descr="C:\Users\Uživatel\AppData\Local\Microsoft\Windows\Temporary Internet Files\Content.IE5\DURC98K8\MC90032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6825" y="1522413"/>
            <a:ext cx="920750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2" descr="C:\Users\Uživatel\AppData\Local\Microsoft\Windows\Temporary Internet Files\Content.IE5\DURC98K8\MC90032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00" y="2328863"/>
            <a:ext cx="919163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2" descr="C:\Users\Uživatel\AppData\Local\Microsoft\Windows\Temporary Internet Files\Content.IE5\DURC98K8\MC90032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7113" y="1447800"/>
            <a:ext cx="919162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2" descr="C:\Users\Uživatel\AppData\Local\Microsoft\Windows\Temporary Internet Files\Content.IE5\DURC98K8\MC90032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9125" y="2389188"/>
            <a:ext cx="919163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2" descr="C:\Users\Uživatel\AppData\Local\Microsoft\Windows\Temporary Internet Files\Content.IE5\DURC98K8\MC90032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" y="3270250"/>
            <a:ext cx="920750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2" descr="C:\Users\Uživatel\AppData\Local\Microsoft\Windows\Temporary Internet Files\Content.IE5\DURC98K8\MC9003204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6038" y="3109913"/>
            <a:ext cx="919162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2" name="TextovéPole 1"/>
          <p:cNvSpPr txBox="1">
            <a:spLocks noChangeArrowheads="1"/>
          </p:cNvSpPr>
          <p:nvPr/>
        </p:nvSpPr>
        <p:spPr bwMode="auto">
          <a:xfrm>
            <a:off x="238125" y="4508500"/>
            <a:ext cx="2111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Franklin Gothic Book" pitchFamily="34" charset="0"/>
              </a:rPr>
              <a:t>ZNÁZORNI</a:t>
            </a:r>
            <a:r>
              <a:rPr lang="cs-CZ" sz="2000">
                <a:latin typeface="Franklin Gothic Book" pitchFamily="34" charset="0"/>
              </a:rPr>
              <a:t>:</a:t>
            </a:r>
          </a:p>
        </p:txBody>
      </p:sp>
      <p:sp>
        <p:nvSpPr>
          <p:cNvPr id="14353" name="TextovéPole 17"/>
          <p:cNvSpPr txBox="1">
            <a:spLocks noChangeArrowheads="1"/>
          </p:cNvSpPr>
          <p:nvPr/>
        </p:nvSpPr>
        <p:spPr bwMode="auto">
          <a:xfrm>
            <a:off x="138113" y="5381625"/>
            <a:ext cx="2111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Franklin Gothic Book" pitchFamily="34" charset="0"/>
              </a:rPr>
              <a:t>ODPOVĚĎ:</a:t>
            </a:r>
            <a:endParaRPr lang="cs-CZ" sz="2000">
              <a:latin typeface="Franklin Gothic Book" pitchFamily="34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2274888" y="4525963"/>
            <a:ext cx="3744912" cy="612775"/>
          </a:xfrm>
          <a:prstGeom prst="cloudCallout">
            <a:avLst>
              <a:gd name="adj1" fmla="val -65852"/>
              <a:gd name="adj2" fmla="val -74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7 + 3 + 4= </a:t>
            </a:r>
            <a:r>
              <a:rPr lang="cs-CZ" sz="2800" b="1" dirty="0">
                <a:solidFill>
                  <a:srgbClr val="C00000"/>
                </a:solidFill>
              </a:rPr>
              <a:t>14</a:t>
            </a:r>
          </a:p>
        </p:txBody>
      </p:sp>
      <p:sp>
        <p:nvSpPr>
          <p:cNvPr id="20" name="Obláček 19"/>
          <p:cNvSpPr/>
          <p:nvPr/>
        </p:nvSpPr>
        <p:spPr>
          <a:xfrm>
            <a:off x="2187575" y="5137150"/>
            <a:ext cx="6777038" cy="1227138"/>
          </a:xfrm>
          <a:prstGeom prst="cloudCallout">
            <a:avLst>
              <a:gd name="adj1" fmla="val -60160"/>
              <a:gd name="adj2" fmla="val -121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Děti měly dohromady 14 míčů.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1438" y="2695575"/>
            <a:ext cx="11350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485900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ovéPole 1"/>
          <p:cNvSpPr txBox="1">
            <a:spLocks noChangeArrowheads="1"/>
          </p:cNvSpPr>
          <p:nvPr/>
        </p:nvSpPr>
        <p:spPr bwMode="auto">
          <a:xfrm>
            <a:off x="1116013" y="441325"/>
            <a:ext cx="72009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	</a:t>
            </a:r>
            <a:r>
              <a:rPr lang="cs-CZ" sz="2400" b="1">
                <a:latin typeface="Franklin Gothic Book" pitchFamily="34" charset="0"/>
              </a:rPr>
              <a:t>Na hřišti se sešly 2 týmy  fotbalových hráčů. Každý tým měl celkem 11 hráčů. Kolik hráčů bylo celkem na hřišti?</a:t>
            </a:r>
          </a:p>
        </p:txBody>
      </p:sp>
      <p:pic>
        <p:nvPicPr>
          <p:cNvPr id="15364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3500" y="2727325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1485900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1474788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708275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2550" y="1511300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948113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4100" y="2727325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9613" y="2698750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1546225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Uživatel\AppData\Local\Microsoft\Windows\Temporary Internet Files\Content.IE5\DURC98K8\MC9004403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2679700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0775" y="1411288"/>
            <a:ext cx="1135063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5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1411288"/>
            <a:ext cx="1135063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1384300"/>
            <a:ext cx="11350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7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1725" y="1382713"/>
            <a:ext cx="1136650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9588" y="2644775"/>
            <a:ext cx="11350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9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8363" y="2598738"/>
            <a:ext cx="1135062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0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1275" y="2662238"/>
            <a:ext cx="1135063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5113" y="3940175"/>
            <a:ext cx="113506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82" name="TextovéPole 2"/>
          <p:cNvSpPr txBox="1">
            <a:spLocks noChangeArrowheads="1"/>
          </p:cNvSpPr>
          <p:nvPr/>
        </p:nvSpPr>
        <p:spPr bwMode="auto">
          <a:xfrm>
            <a:off x="323850" y="4105275"/>
            <a:ext cx="3382963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Franklin Gothic Book" pitchFamily="34" charset="0"/>
              </a:rPr>
              <a:t>Během zápasu bylo 5 hráčů vyloučeno. Kolik zůstalo na hřišti hráčů po vyloučení?</a:t>
            </a:r>
          </a:p>
        </p:txBody>
      </p:sp>
      <p:pic>
        <p:nvPicPr>
          <p:cNvPr id="25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3425" y="3892550"/>
            <a:ext cx="113665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 descr="C:\Users\Uživatel\AppData\Local\Microsoft\Windows\Temporary Internet Files\Content.IE5\2F1PXY06\MC9004403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1263" y="3897313"/>
            <a:ext cx="1136650" cy="113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láček 3"/>
          <p:cNvSpPr/>
          <p:nvPr/>
        </p:nvSpPr>
        <p:spPr>
          <a:xfrm>
            <a:off x="3316288" y="4983163"/>
            <a:ext cx="4335462" cy="612775"/>
          </a:xfrm>
          <a:prstGeom prst="cloudCallout">
            <a:avLst>
              <a:gd name="adj1" fmla="val -81479"/>
              <a:gd name="adj2" fmla="val -4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11 + 11 – 5 = </a:t>
            </a:r>
            <a:r>
              <a:rPr lang="cs-CZ" sz="2400" b="1" dirty="0">
                <a:solidFill>
                  <a:srgbClr val="C00000"/>
                </a:solidFill>
              </a:rPr>
              <a:t>17</a:t>
            </a:r>
          </a:p>
        </p:txBody>
      </p:sp>
      <p:sp>
        <p:nvSpPr>
          <p:cNvPr id="15386" name="TextovéPole 27"/>
          <p:cNvSpPr txBox="1">
            <a:spLocks noChangeArrowheads="1"/>
          </p:cNvSpPr>
          <p:nvPr/>
        </p:nvSpPr>
        <p:spPr bwMode="auto">
          <a:xfrm>
            <a:off x="212725" y="5207000"/>
            <a:ext cx="2111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Franklin Gothic Book" pitchFamily="34" charset="0"/>
              </a:rPr>
              <a:t>ZNÁZORNI</a:t>
            </a:r>
            <a:r>
              <a:rPr lang="cs-CZ" sz="2000">
                <a:latin typeface="Franklin Gothic Book" pitchFamily="34" charset="0"/>
              </a:rPr>
              <a:t>:</a:t>
            </a:r>
          </a:p>
        </p:txBody>
      </p:sp>
      <p:sp>
        <p:nvSpPr>
          <p:cNvPr id="15387" name="TextovéPole 28"/>
          <p:cNvSpPr txBox="1">
            <a:spLocks noChangeArrowheads="1"/>
          </p:cNvSpPr>
          <p:nvPr/>
        </p:nvSpPr>
        <p:spPr bwMode="auto">
          <a:xfrm>
            <a:off x="138113" y="5949950"/>
            <a:ext cx="2111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Franklin Gothic Book" pitchFamily="34" charset="0"/>
              </a:rPr>
              <a:t>ODPOVĚĎ:</a:t>
            </a:r>
            <a:endParaRPr lang="cs-CZ" sz="2000">
              <a:latin typeface="Franklin Gothic Book" pitchFamily="34" charset="0"/>
            </a:endParaRPr>
          </a:p>
        </p:txBody>
      </p:sp>
      <p:sp>
        <p:nvSpPr>
          <p:cNvPr id="30" name="Obláček 29"/>
          <p:cNvSpPr/>
          <p:nvPr/>
        </p:nvSpPr>
        <p:spPr>
          <a:xfrm>
            <a:off x="2359025" y="5607050"/>
            <a:ext cx="6467475" cy="890588"/>
          </a:xfrm>
          <a:prstGeom prst="cloudCallout">
            <a:avLst>
              <a:gd name="adj1" fmla="val -64264"/>
              <a:gd name="adj2" fmla="val -97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/>
              <a:t>Na hřišti zůstalo celkem 17 hráčů.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1"/>
          <p:cNvSpPr txBox="1">
            <a:spLocks noChangeArrowheads="1"/>
          </p:cNvSpPr>
          <p:nvPr/>
        </p:nvSpPr>
        <p:spPr bwMode="auto">
          <a:xfrm>
            <a:off x="1116013" y="441325"/>
            <a:ext cx="72009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	</a:t>
            </a:r>
            <a:r>
              <a:rPr lang="cs-CZ" sz="2400" b="1" dirty="0">
                <a:latin typeface="Franklin Gothic Book" pitchFamily="34" charset="0"/>
              </a:rPr>
              <a:t>Děti o hodině tělocviku házely míčem do dálky. </a:t>
            </a:r>
            <a:r>
              <a:rPr lang="cs-CZ" sz="2400" b="1" dirty="0" err="1">
                <a:latin typeface="Franklin Gothic Book" pitchFamily="34" charset="0"/>
              </a:rPr>
              <a:t>Pepík</a:t>
            </a:r>
            <a:r>
              <a:rPr lang="cs-CZ" sz="2400" b="1" dirty="0">
                <a:latin typeface="Franklin Gothic Book" pitchFamily="34" charset="0"/>
              </a:rPr>
              <a:t> hodil </a:t>
            </a:r>
            <a:r>
              <a:rPr lang="cs-CZ" sz="2400" b="1" dirty="0" smtClean="0">
                <a:latin typeface="Franklin Gothic Book" pitchFamily="34" charset="0"/>
              </a:rPr>
              <a:t>3 metry</a:t>
            </a:r>
            <a:r>
              <a:rPr lang="cs-CZ" sz="2400" b="1" dirty="0">
                <a:latin typeface="Franklin Gothic Book" pitchFamily="34" charset="0"/>
              </a:rPr>
              <a:t>, Tom 4 metry, </a:t>
            </a:r>
            <a:r>
              <a:rPr lang="cs-CZ" sz="2400" b="1" dirty="0" err="1">
                <a:latin typeface="Franklin Gothic Book" pitchFamily="34" charset="0"/>
              </a:rPr>
              <a:t>Anetka</a:t>
            </a:r>
            <a:r>
              <a:rPr lang="cs-CZ" sz="2400" b="1" dirty="0">
                <a:latin typeface="Franklin Gothic Book" pitchFamily="34" charset="0"/>
              </a:rPr>
              <a:t> 6 metrů a </a:t>
            </a:r>
            <a:r>
              <a:rPr lang="cs-CZ" sz="2400" b="1" dirty="0" err="1">
                <a:latin typeface="Franklin Gothic Book" pitchFamily="34" charset="0"/>
              </a:rPr>
              <a:t>Nikol</a:t>
            </a:r>
            <a:r>
              <a:rPr lang="cs-CZ" sz="2400" b="1" dirty="0">
                <a:latin typeface="Franklin Gothic Book" pitchFamily="34" charset="0"/>
              </a:rPr>
              <a:t> také </a:t>
            </a:r>
            <a:r>
              <a:rPr lang="cs-CZ" sz="2400" b="1" dirty="0" smtClean="0">
                <a:latin typeface="Franklin Gothic Book" pitchFamily="34" charset="0"/>
              </a:rPr>
              <a:t>4 m</a:t>
            </a:r>
            <a:r>
              <a:rPr lang="cs-CZ" sz="2400" b="1" dirty="0">
                <a:latin typeface="Franklin Gothic Book" pitchFamily="34" charset="0"/>
              </a:rPr>
              <a:t>. Kolik metrů žáci naházeli celkem?  </a:t>
            </a:r>
          </a:p>
        </p:txBody>
      </p:sp>
      <p:pic>
        <p:nvPicPr>
          <p:cNvPr id="16386" name="Picture 2" descr="C:\Users\Uživatel\AppData\Local\Microsoft\Windows\Temporary Internet Files\Content.IE5\2F1PXY06\MC9003982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775" y="2205038"/>
            <a:ext cx="2073275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ovéPole 3"/>
          <p:cNvSpPr txBox="1">
            <a:spLocks noChangeArrowheads="1"/>
          </p:cNvSpPr>
          <p:nvPr/>
        </p:nvSpPr>
        <p:spPr bwMode="auto">
          <a:xfrm>
            <a:off x="3059113" y="2276475"/>
            <a:ext cx="2111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Franklin Gothic Book" pitchFamily="34" charset="0"/>
              </a:rPr>
              <a:t>ZNÁZORNI</a:t>
            </a:r>
            <a:r>
              <a:rPr lang="cs-CZ" sz="2000">
                <a:latin typeface="Franklin Gothic Book" pitchFamily="34" charset="0"/>
              </a:rPr>
              <a:t>:</a:t>
            </a:r>
          </a:p>
        </p:txBody>
      </p:sp>
      <p:sp>
        <p:nvSpPr>
          <p:cNvPr id="5" name="Obláček 4"/>
          <p:cNvSpPr/>
          <p:nvPr/>
        </p:nvSpPr>
        <p:spPr>
          <a:xfrm>
            <a:off x="4284663" y="2886075"/>
            <a:ext cx="4333875" cy="612775"/>
          </a:xfrm>
          <a:prstGeom prst="cloudCallout">
            <a:avLst>
              <a:gd name="adj1" fmla="val -63022"/>
              <a:gd name="adj2" fmla="val -867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3 + 4 + 6 + 4 = </a:t>
            </a:r>
            <a:r>
              <a:rPr lang="cs-CZ" sz="2400" b="1" dirty="0">
                <a:solidFill>
                  <a:srgbClr val="C00000"/>
                </a:solidFill>
              </a:rPr>
              <a:t>17</a:t>
            </a:r>
          </a:p>
        </p:txBody>
      </p:sp>
      <p:sp>
        <p:nvSpPr>
          <p:cNvPr id="16389" name="TextovéPole 5"/>
          <p:cNvSpPr txBox="1">
            <a:spLocks noChangeArrowheads="1"/>
          </p:cNvSpPr>
          <p:nvPr/>
        </p:nvSpPr>
        <p:spPr bwMode="auto">
          <a:xfrm>
            <a:off x="2605088" y="4221163"/>
            <a:ext cx="2111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Franklin Gothic Book" pitchFamily="34" charset="0"/>
              </a:rPr>
              <a:t>ODPOVĚĎ:</a:t>
            </a:r>
            <a:endParaRPr lang="cs-CZ" sz="2000">
              <a:latin typeface="Franklin Gothic Book" pitchFamily="34" charset="0"/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1316038" y="5162550"/>
            <a:ext cx="7710487" cy="1362075"/>
          </a:xfrm>
          <a:prstGeom prst="cloudCallout">
            <a:avLst>
              <a:gd name="adj1" fmla="val -24845"/>
              <a:gd name="adj2" fmla="val -845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/>
              <a:t>Žáci naházeli celkem 17 metrů.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Zdroje a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56</TotalTime>
  <Words>181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Snímek 1</vt:lpstr>
      <vt:lpstr>Anotace</vt:lpstr>
      <vt:lpstr>Snímek 3</vt:lpstr>
      <vt:lpstr>Snímek 4</vt:lpstr>
      <vt:lpstr>Snímek 5</vt:lpstr>
      <vt:lpstr>Zdroje a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16</cp:revision>
  <dcterms:created xsi:type="dcterms:W3CDTF">2013-08-30T13:46:13Z</dcterms:created>
  <dcterms:modified xsi:type="dcterms:W3CDTF">2014-10-03T09:39:20Z</dcterms:modified>
</cp:coreProperties>
</file>