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5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56284F-62FA-43A1-869D-35A2002B0970}" type="doc">
      <dgm:prSet loTypeId="urn:microsoft.com/office/officeart/2008/layout/VerticalCurvedList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97256CA6-1205-4F19-957E-094FCCE72D24}">
      <dgm:prSet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Název školy: Základní a Mateřská škola, </a:t>
          </a:r>
          <a:r>
            <a:rPr lang="cs-CZ" b="1" dirty="0" smtClean="0"/>
            <a:t>Dětenice, okres Jičín</a:t>
          </a:r>
          <a:endParaRPr lang="cs-CZ" b="1" dirty="0"/>
        </a:p>
      </dgm:t>
    </dgm:pt>
    <dgm:pt modelId="{FD1D9940-7DC2-4351-A9D5-5259F85890DC}" type="parTrans" cxnId="{AD3B22E8-3A29-44E0-A26D-76C07C5BA1CC}">
      <dgm:prSet/>
      <dgm:spPr/>
      <dgm:t>
        <a:bodyPr/>
        <a:lstStyle/>
        <a:p>
          <a:endParaRPr lang="cs-CZ"/>
        </a:p>
      </dgm:t>
    </dgm:pt>
    <dgm:pt modelId="{8E3D7479-9A82-45C1-8D93-71D1FD1BB33B}" type="sibTrans" cxnId="{AD3B22E8-3A29-44E0-A26D-76C07C5BA1CC}">
      <dgm:prSet/>
      <dgm:spPr/>
      <dgm:t>
        <a:bodyPr/>
        <a:lstStyle/>
        <a:p>
          <a:endParaRPr lang="cs-CZ"/>
        </a:p>
      </dgm:t>
    </dgm:pt>
    <dgm:pt modelId="{762CF458-4383-4A94-8EF4-8B1326708766}">
      <dgm:prSet custT="1"/>
      <dgm:spPr>
        <a:solidFill>
          <a:schemeClr val="accent3"/>
        </a:solidFill>
      </dgm:spPr>
      <dgm:t>
        <a:bodyPr/>
        <a:lstStyle/>
        <a:p>
          <a:r>
            <a:rPr lang="cs-CZ" sz="2000" dirty="0" smtClean="0"/>
            <a:t>Název:  </a:t>
          </a:r>
          <a:r>
            <a:rPr lang="cs-CZ" sz="2000" b="0" i="0" u="none" dirty="0" smtClean="0"/>
            <a:t>VY_32_INOVACE_1A_02 </a:t>
          </a:r>
          <a:r>
            <a:rPr lang="cs-CZ" sz="2000" dirty="0" smtClean="0"/>
            <a:t>/ Číselné řady II</a:t>
          </a:r>
          <a:r>
            <a:rPr lang="cs-CZ" sz="1800" dirty="0" smtClean="0"/>
            <a:t>.</a:t>
          </a:r>
          <a:endParaRPr lang="cs-CZ" sz="1800" dirty="0"/>
        </a:p>
      </dgm:t>
    </dgm:pt>
    <dgm:pt modelId="{535831BD-E7F1-435D-99A4-39567B17DE47}" type="parTrans" cxnId="{548CEE77-B390-4E83-9795-F450199D6B53}">
      <dgm:prSet/>
      <dgm:spPr/>
      <dgm:t>
        <a:bodyPr/>
        <a:lstStyle/>
        <a:p>
          <a:endParaRPr lang="cs-CZ"/>
        </a:p>
      </dgm:t>
    </dgm:pt>
    <dgm:pt modelId="{556F1B81-E494-4F46-9534-BA6297CC7451}" type="sibTrans" cxnId="{548CEE77-B390-4E83-9795-F450199D6B53}">
      <dgm:prSet/>
      <dgm:spPr/>
      <dgm:t>
        <a:bodyPr/>
        <a:lstStyle/>
        <a:p>
          <a:endParaRPr lang="cs-CZ"/>
        </a:p>
      </dgm:t>
    </dgm:pt>
    <dgm:pt modelId="{04D6E22B-4780-4AC6-953F-6E754326842D}">
      <dgm:prSet/>
      <dgm:spPr>
        <a:solidFill>
          <a:schemeClr val="accent3"/>
        </a:solidFill>
      </dgm:spPr>
      <dgm:t>
        <a:bodyPr/>
        <a:lstStyle/>
        <a:p>
          <a:r>
            <a:rPr lang="cs-CZ" b="0" smtClean="0"/>
            <a:t>Číslo projektu</a:t>
          </a:r>
          <a:r>
            <a:rPr lang="cs-CZ" b="1" smtClean="0"/>
            <a:t>: CZ.1.07/1.4.00/21.3770</a:t>
          </a:r>
          <a:endParaRPr lang="cs-CZ" dirty="0"/>
        </a:p>
      </dgm:t>
    </dgm:pt>
    <dgm:pt modelId="{04294569-B0D7-406C-AC2C-07205B041C5B}" type="parTrans" cxnId="{384B199C-3847-4444-BACA-7A060FAE9612}">
      <dgm:prSet/>
      <dgm:spPr/>
      <dgm:t>
        <a:bodyPr/>
        <a:lstStyle/>
        <a:p>
          <a:endParaRPr lang="cs-CZ"/>
        </a:p>
      </dgm:t>
    </dgm:pt>
    <dgm:pt modelId="{F989289F-E932-437B-83B0-26CDF6BA5DEA}" type="sibTrans" cxnId="{384B199C-3847-4444-BACA-7A060FAE9612}">
      <dgm:prSet/>
      <dgm:spPr/>
      <dgm:t>
        <a:bodyPr/>
        <a:lstStyle/>
        <a:p>
          <a:endParaRPr lang="cs-CZ"/>
        </a:p>
      </dgm:t>
    </dgm:pt>
    <dgm:pt modelId="{E3F5323A-C44E-4FC2-8A69-0815969984DB}">
      <dgm:prSet/>
      <dgm:spPr>
        <a:solidFill>
          <a:schemeClr val="accent3"/>
        </a:solidFill>
      </dgm:spPr>
      <dgm:t>
        <a:bodyPr/>
        <a:lstStyle/>
        <a:p>
          <a:r>
            <a:rPr lang="cs-CZ" smtClean="0"/>
            <a:t>Autor: Ing. Petra Zábrahová</a:t>
          </a:r>
          <a:endParaRPr lang="cs-CZ" dirty="0"/>
        </a:p>
      </dgm:t>
    </dgm:pt>
    <dgm:pt modelId="{A86FCD0D-C771-47B1-9C25-6DCC282216A2}" type="parTrans" cxnId="{717F9779-C719-4CC5-B3A3-91C2B8F13A75}">
      <dgm:prSet/>
      <dgm:spPr/>
      <dgm:t>
        <a:bodyPr/>
        <a:lstStyle/>
        <a:p>
          <a:endParaRPr lang="cs-CZ"/>
        </a:p>
      </dgm:t>
    </dgm:pt>
    <dgm:pt modelId="{E618E2C2-D10C-4F18-BEBC-FA9203478202}" type="sibTrans" cxnId="{717F9779-C719-4CC5-B3A3-91C2B8F13A75}">
      <dgm:prSet/>
      <dgm:spPr/>
      <dgm:t>
        <a:bodyPr/>
        <a:lstStyle/>
        <a:p>
          <a:endParaRPr lang="cs-CZ"/>
        </a:p>
      </dgm:t>
    </dgm:pt>
    <dgm:pt modelId="{23914D01-2FEC-4167-BFD9-FBB1BD60DF4E}">
      <dgm:prSet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Vytvořeno:</a:t>
          </a:r>
          <a:r>
            <a:rPr lang="cs-CZ" baseline="0" dirty="0" smtClean="0"/>
            <a:t> 20. 8. 2013</a:t>
          </a:r>
          <a:endParaRPr lang="cs-CZ" dirty="0"/>
        </a:p>
      </dgm:t>
    </dgm:pt>
    <dgm:pt modelId="{AC7E05EE-58F1-4883-993A-6347DAE7DA79}" type="parTrans" cxnId="{B6637407-6180-48B7-A0FE-CABF0C801322}">
      <dgm:prSet/>
      <dgm:spPr/>
      <dgm:t>
        <a:bodyPr/>
        <a:lstStyle/>
        <a:p>
          <a:endParaRPr lang="cs-CZ"/>
        </a:p>
      </dgm:t>
    </dgm:pt>
    <dgm:pt modelId="{40ABA565-5D17-4479-A211-322C497D9EDB}" type="sibTrans" cxnId="{B6637407-6180-48B7-A0FE-CABF0C801322}">
      <dgm:prSet/>
      <dgm:spPr/>
      <dgm:t>
        <a:bodyPr/>
        <a:lstStyle/>
        <a:p>
          <a:endParaRPr lang="cs-CZ"/>
        </a:p>
      </dgm:t>
    </dgm:pt>
    <dgm:pt modelId="{66DD8AC0-8470-4D54-9B68-C84EF3EEC812}" type="pres">
      <dgm:prSet presAssocID="{1D56284F-62FA-43A1-869D-35A2002B0970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F69E2706-5976-4B44-819E-0F35A48E7511}" type="pres">
      <dgm:prSet presAssocID="{1D56284F-62FA-43A1-869D-35A2002B0970}" presName="Name1" presStyleCnt="0"/>
      <dgm:spPr/>
    </dgm:pt>
    <dgm:pt modelId="{3672B701-CDCB-430A-838F-B0A31BD30774}" type="pres">
      <dgm:prSet presAssocID="{1D56284F-62FA-43A1-869D-35A2002B0970}" presName="cycle" presStyleCnt="0"/>
      <dgm:spPr/>
    </dgm:pt>
    <dgm:pt modelId="{77ED2F04-E709-4E48-B79F-FFD51609E7A7}" type="pres">
      <dgm:prSet presAssocID="{1D56284F-62FA-43A1-869D-35A2002B0970}" presName="srcNode" presStyleLbl="node1" presStyleIdx="0" presStyleCnt="5"/>
      <dgm:spPr/>
    </dgm:pt>
    <dgm:pt modelId="{80ABC365-CC04-4232-AFAF-6AD531EC71C4}" type="pres">
      <dgm:prSet presAssocID="{1D56284F-62FA-43A1-869D-35A2002B0970}" presName="conn" presStyleLbl="parChTrans1D2" presStyleIdx="0" presStyleCnt="1"/>
      <dgm:spPr/>
      <dgm:t>
        <a:bodyPr/>
        <a:lstStyle/>
        <a:p>
          <a:endParaRPr lang="cs-CZ"/>
        </a:p>
      </dgm:t>
    </dgm:pt>
    <dgm:pt modelId="{289DE966-80C0-449A-BB8D-844C83C6E68C}" type="pres">
      <dgm:prSet presAssocID="{1D56284F-62FA-43A1-869D-35A2002B0970}" presName="extraNode" presStyleLbl="node1" presStyleIdx="0" presStyleCnt="5"/>
      <dgm:spPr/>
    </dgm:pt>
    <dgm:pt modelId="{DD16DCDC-2957-457E-9717-1EC949EB39AD}" type="pres">
      <dgm:prSet presAssocID="{1D56284F-62FA-43A1-869D-35A2002B0970}" presName="dstNode" presStyleLbl="node1" presStyleIdx="0" presStyleCnt="5"/>
      <dgm:spPr/>
    </dgm:pt>
    <dgm:pt modelId="{93095F7B-7194-45C9-8889-9878401DAB82}" type="pres">
      <dgm:prSet presAssocID="{97256CA6-1205-4F19-957E-094FCCE72D24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8D6C32-9003-4E1A-A8CD-CE7EC4A17A2A}" type="pres">
      <dgm:prSet presAssocID="{97256CA6-1205-4F19-957E-094FCCE72D24}" presName="accent_1" presStyleCnt="0"/>
      <dgm:spPr/>
    </dgm:pt>
    <dgm:pt modelId="{18D7F9C2-57F0-4F41-9A7D-B06642ECC283}" type="pres">
      <dgm:prSet presAssocID="{97256CA6-1205-4F19-957E-094FCCE72D24}" presName="accentRepeatNode" presStyleLbl="solidFgAcc1" presStyleIdx="0" presStyleCnt="5"/>
      <dgm:spPr/>
    </dgm:pt>
    <dgm:pt modelId="{56616A4B-79B3-4338-9DEC-A1F010A83D0B}" type="pres">
      <dgm:prSet presAssocID="{762CF458-4383-4A94-8EF4-8B1326708766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F7AE01-A36F-4692-B135-85E05C586922}" type="pres">
      <dgm:prSet presAssocID="{762CF458-4383-4A94-8EF4-8B1326708766}" presName="accent_2" presStyleCnt="0"/>
      <dgm:spPr/>
    </dgm:pt>
    <dgm:pt modelId="{3C337C7C-EC8D-4FB6-97CD-DE0026DA587E}" type="pres">
      <dgm:prSet presAssocID="{762CF458-4383-4A94-8EF4-8B1326708766}" presName="accentRepeatNode" presStyleLbl="solidFgAcc1" presStyleIdx="1" presStyleCnt="5"/>
      <dgm:spPr/>
    </dgm:pt>
    <dgm:pt modelId="{DA0139CF-8B33-45E6-8D33-403463E389BC}" type="pres">
      <dgm:prSet presAssocID="{04D6E22B-4780-4AC6-953F-6E754326842D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202642-0886-45EE-B1B4-CBE96DA1A089}" type="pres">
      <dgm:prSet presAssocID="{04D6E22B-4780-4AC6-953F-6E754326842D}" presName="accent_3" presStyleCnt="0"/>
      <dgm:spPr/>
    </dgm:pt>
    <dgm:pt modelId="{B089B686-BDC5-4C0E-AF28-8BE78AACB373}" type="pres">
      <dgm:prSet presAssocID="{04D6E22B-4780-4AC6-953F-6E754326842D}" presName="accentRepeatNode" presStyleLbl="solidFgAcc1" presStyleIdx="2" presStyleCnt="5"/>
      <dgm:spPr/>
    </dgm:pt>
    <dgm:pt modelId="{2CF0B196-37FC-4E19-B401-66E60B989EDD}" type="pres">
      <dgm:prSet presAssocID="{E3F5323A-C44E-4FC2-8A69-0815969984DB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FA7FC8-CDEB-4290-BC06-7BA3DEA22B46}" type="pres">
      <dgm:prSet presAssocID="{E3F5323A-C44E-4FC2-8A69-0815969984DB}" presName="accent_4" presStyleCnt="0"/>
      <dgm:spPr/>
    </dgm:pt>
    <dgm:pt modelId="{B1F8655D-C075-40CB-B145-ABC8D6ED093C}" type="pres">
      <dgm:prSet presAssocID="{E3F5323A-C44E-4FC2-8A69-0815969984DB}" presName="accentRepeatNode" presStyleLbl="solidFgAcc1" presStyleIdx="3" presStyleCnt="5"/>
      <dgm:spPr/>
    </dgm:pt>
    <dgm:pt modelId="{C79B3BEA-7E67-4523-A318-BE4F76A41045}" type="pres">
      <dgm:prSet presAssocID="{23914D01-2FEC-4167-BFD9-FBB1BD60DF4E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279146-AB7D-42CC-8C65-6B47D020B7C0}" type="pres">
      <dgm:prSet presAssocID="{23914D01-2FEC-4167-BFD9-FBB1BD60DF4E}" presName="accent_5" presStyleCnt="0"/>
      <dgm:spPr/>
    </dgm:pt>
    <dgm:pt modelId="{23EBAD4B-237D-40B0-B8C3-61B73F8FAD98}" type="pres">
      <dgm:prSet presAssocID="{23914D01-2FEC-4167-BFD9-FBB1BD60DF4E}" presName="accentRepeatNode" presStyleLbl="solidFgAcc1" presStyleIdx="4" presStyleCnt="5"/>
      <dgm:spPr/>
    </dgm:pt>
  </dgm:ptLst>
  <dgm:cxnLst>
    <dgm:cxn modelId="{585C6EDF-5F2B-4DDA-B752-440F9E35B6AA}" type="presOf" srcId="{8E3D7479-9A82-45C1-8D93-71D1FD1BB33B}" destId="{80ABC365-CC04-4232-AFAF-6AD531EC71C4}" srcOrd="0" destOrd="0" presId="urn:microsoft.com/office/officeart/2008/layout/VerticalCurvedList"/>
    <dgm:cxn modelId="{82AE469F-99CC-4144-8BEB-B80A13880407}" type="presOf" srcId="{E3F5323A-C44E-4FC2-8A69-0815969984DB}" destId="{2CF0B196-37FC-4E19-B401-66E60B989EDD}" srcOrd="0" destOrd="0" presId="urn:microsoft.com/office/officeart/2008/layout/VerticalCurvedList"/>
    <dgm:cxn modelId="{548CEE77-B390-4E83-9795-F450199D6B53}" srcId="{1D56284F-62FA-43A1-869D-35A2002B0970}" destId="{762CF458-4383-4A94-8EF4-8B1326708766}" srcOrd="1" destOrd="0" parTransId="{535831BD-E7F1-435D-99A4-39567B17DE47}" sibTransId="{556F1B81-E494-4F46-9534-BA6297CC7451}"/>
    <dgm:cxn modelId="{E6FD36AE-7911-48CB-B344-2D9033FD89FB}" type="presOf" srcId="{04D6E22B-4780-4AC6-953F-6E754326842D}" destId="{DA0139CF-8B33-45E6-8D33-403463E389BC}" srcOrd="0" destOrd="0" presId="urn:microsoft.com/office/officeart/2008/layout/VerticalCurvedList"/>
    <dgm:cxn modelId="{C4DA455F-04A2-48B8-AA2F-A9AF8DD5F678}" type="presOf" srcId="{762CF458-4383-4A94-8EF4-8B1326708766}" destId="{56616A4B-79B3-4338-9DEC-A1F010A83D0B}" srcOrd="0" destOrd="0" presId="urn:microsoft.com/office/officeart/2008/layout/VerticalCurvedList"/>
    <dgm:cxn modelId="{AD3B22E8-3A29-44E0-A26D-76C07C5BA1CC}" srcId="{1D56284F-62FA-43A1-869D-35A2002B0970}" destId="{97256CA6-1205-4F19-957E-094FCCE72D24}" srcOrd="0" destOrd="0" parTransId="{FD1D9940-7DC2-4351-A9D5-5259F85890DC}" sibTransId="{8E3D7479-9A82-45C1-8D93-71D1FD1BB33B}"/>
    <dgm:cxn modelId="{A8FC0EEE-C080-4CED-9975-5256A06F9B05}" type="presOf" srcId="{1D56284F-62FA-43A1-869D-35A2002B0970}" destId="{66DD8AC0-8470-4D54-9B68-C84EF3EEC812}" srcOrd="0" destOrd="0" presId="urn:microsoft.com/office/officeart/2008/layout/VerticalCurvedList"/>
    <dgm:cxn modelId="{E520E276-64D6-4806-B11B-A1F81F596C4E}" type="presOf" srcId="{97256CA6-1205-4F19-957E-094FCCE72D24}" destId="{93095F7B-7194-45C9-8889-9878401DAB82}" srcOrd="0" destOrd="0" presId="urn:microsoft.com/office/officeart/2008/layout/VerticalCurvedList"/>
    <dgm:cxn modelId="{717F9779-C719-4CC5-B3A3-91C2B8F13A75}" srcId="{1D56284F-62FA-43A1-869D-35A2002B0970}" destId="{E3F5323A-C44E-4FC2-8A69-0815969984DB}" srcOrd="3" destOrd="0" parTransId="{A86FCD0D-C771-47B1-9C25-6DCC282216A2}" sibTransId="{E618E2C2-D10C-4F18-BEBC-FA9203478202}"/>
    <dgm:cxn modelId="{384B199C-3847-4444-BACA-7A060FAE9612}" srcId="{1D56284F-62FA-43A1-869D-35A2002B0970}" destId="{04D6E22B-4780-4AC6-953F-6E754326842D}" srcOrd="2" destOrd="0" parTransId="{04294569-B0D7-406C-AC2C-07205B041C5B}" sibTransId="{F989289F-E932-437B-83B0-26CDF6BA5DEA}"/>
    <dgm:cxn modelId="{20161515-EF68-4974-8243-48CF60B29814}" type="presOf" srcId="{23914D01-2FEC-4167-BFD9-FBB1BD60DF4E}" destId="{C79B3BEA-7E67-4523-A318-BE4F76A41045}" srcOrd="0" destOrd="0" presId="urn:microsoft.com/office/officeart/2008/layout/VerticalCurvedList"/>
    <dgm:cxn modelId="{B6637407-6180-48B7-A0FE-CABF0C801322}" srcId="{1D56284F-62FA-43A1-869D-35A2002B0970}" destId="{23914D01-2FEC-4167-BFD9-FBB1BD60DF4E}" srcOrd="4" destOrd="0" parTransId="{AC7E05EE-58F1-4883-993A-6347DAE7DA79}" sibTransId="{40ABA565-5D17-4479-A211-322C497D9EDB}"/>
    <dgm:cxn modelId="{00453C61-BC50-4E6D-A412-454F4B64175B}" type="presParOf" srcId="{66DD8AC0-8470-4D54-9B68-C84EF3EEC812}" destId="{F69E2706-5976-4B44-819E-0F35A48E7511}" srcOrd="0" destOrd="0" presId="urn:microsoft.com/office/officeart/2008/layout/VerticalCurvedList"/>
    <dgm:cxn modelId="{4EB05B05-589C-45DB-BA1A-A36FC2442A16}" type="presParOf" srcId="{F69E2706-5976-4B44-819E-0F35A48E7511}" destId="{3672B701-CDCB-430A-838F-B0A31BD30774}" srcOrd="0" destOrd="0" presId="urn:microsoft.com/office/officeart/2008/layout/VerticalCurvedList"/>
    <dgm:cxn modelId="{50589C40-106B-4127-AA7E-B93B3144A865}" type="presParOf" srcId="{3672B701-CDCB-430A-838F-B0A31BD30774}" destId="{77ED2F04-E709-4E48-B79F-FFD51609E7A7}" srcOrd="0" destOrd="0" presId="urn:microsoft.com/office/officeart/2008/layout/VerticalCurvedList"/>
    <dgm:cxn modelId="{E9BEBCFA-7BAA-4652-8582-D3E80A911095}" type="presParOf" srcId="{3672B701-CDCB-430A-838F-B0A31BD30774}" destId="{80ABC365-CC04-4232-AFAF-6AD531EC71C4}" srcOrd="1" destOrd="0" presId="urn:microsoft.com/office/officeart/2008/layout/VerticalCurvedList"/>
    <dgm:cxn modelId="{7FF59D50-3368-416C-B600-05903678D0E1}" type="presParOf" srcId="{3672B701-CDCB-430A-838F-B0A31BD30774}" destId="{289DE966-80C0-449A-BB8D-844C83C6E68C}" srcOrd="2" destOrd="0" presId="urn:microsoft.com/office/officeart/2008/layout/VerticalCurvedList"/>
    <dgm:cxn modelId="{6A391EA1-1681-458A-B30D-00859991BE0C}" type="presParOf" srcId="{3672B701-CDCB-430A-838F-B0A31BD30774}" destId="{DD16DCDC-2957-457E-9717-1EC949EB39AD}" srcOrd="3" destOrd="0" presId="urn:microsoft.com/office/officeart/2008/layout/VerticalCurvedList"/>
    <dgm:cxn modelId="{DC966483-FA83-4958-B079-62DD915C9662}" type="presParOf" srcId="{F69E2706-5976-4B44-819E-0F35A48E7511}" destId="{93095F7B-7194-45C9-8889-9878401DAB82}" srcOrd="1" destOrd="0" presId="urn:microsoft.com/office/officeart/2008/layout/VerticalCurvedList"/>
    <dgm:cxn modelId="{61717C2F-CCCC-4D82-9F52-F59C68780F00}" type="presParOf" srcId="{F69E2706-5976-4B44-819E-0F35A48E7511}" destId="{908D6C32-9003-4E1A-A8CD-CE7EC4A17A2A}" srcOrd="2" destOrd="0" presId="urn:microsoft.com/office/officeart/2008/layout/VerticalCurvedList"/>
    <dgm:cxn modelId="{950E7036-3897-4A19-A8D9-21EBAABFF454}" type="presParOf" srcId="{908D6C32-9003-4E1A-A8CD-CE7EC4A17A2A}" destId="{18D7F9C2-57F0-4F41-9A7D-B06642ECC283}" srcOrd="0" destOrd="0" presId="urn:microsoft.com/office/officeart/2008/layout/VerticalCurvedList"/>
    <dgm:cxn modelId="{C24BF37F-9E16-4B66-A233-3C0E6000CD6C}" type="presParOf" srcId="{F69E2706-5976-4B44-819E-0F35A48E7511}" destId="{56616A4B-79B3-4338-9DEC-A1F010A83D0B}" srcOrd="3" destOrd="0" presId="urn:microsoft.com/office/officeart/2008/layout/VerticalCurvedList"/>
    <dgm:cxn modelId="{25CD56B8-C867-4BB2-A5B0-8830E5BFD566}" type="presParOf" srcId="{F69E2706-5976-4B44-819E-0F35A48E7511}" destId="{36F7AE01-A36F-4692-B135-85E05C586922}" srcOrd="4" destOrd="0" presId="urn:microsoft.com/office/officeart/2008/layout/VerticalCurvedList"/>
    <dgm:cxn modelId="{0E00DA4D-4B80-4AF7-A52D-9B68EBF262C3}" type="presParOf" srcId="{36F7AE01-A36F-4692-B135-85E05C586922}" destId="{3C337C7C-EC8D-4FB6-97CD-DE0026DA587E}" srcOrd="0" destOrd="0" presId="urn:microsoft.com/office/officeart/2008/layout/VerticalCurvedList"/>
    <dgm:cxn modelId="{19DFA1B5-2C5C-42BB-9780-04A901BD90C4}" type="presParOf" srcId="{F69E2706-5976-4B44-819E-0F35A48E7511}" destId="{DA0139CF-8B33-45E6-8D33-403463E389BC}" srcOrd="5" destOrd="0" presId="urn:microsoft.com/office/officeart/2008/layout/VerticalCurvedList"/>
    <dgm:cxn modelId="{2BA68686-DD38-4469-A7C4-C05FD23FEBD4}" type="presParOf" srcId="{F69E2706-5976-4B44-819E-0F35A48E7511}" destId="{E5202642-0886-45EE-B1B4-CBE96DA1A089}" srcOrd="6" destOrd="0" presId="urn:microsoft.com/office/officeart/2008/layout/VerticalCurvedList"/>
    <dgm:cxn modelId="{3025233E-5040-441B-877C-4D2B3A9899FE}" type="presParOf" srcId="{E5202642-0886-45EE-B1B4-CBE96DA1A089}" destId="{B089B686-BDC5-4C0E-AF28-8BE78AACB373}" srcOrd="0" destOrd="0" presId="urn:microsoft.com/office/officeart/2008/layout/VerticalCurvedList"/>
    <dgm:cxn modelId="{4EC4125D-50F3-4B9B-A785-6803338F53C9}" type="presParOf" srcId="{F69E2706-5976-4B44-819E-0F35A48E7511}" destId="{2CF0B196-37FC-4E19-B401-66E60B989EDD}" srcOrd="7" destOrd="0" presId="urn:microsoft.com/office/officeart/2008/layout/VerticalCurvedList"/>
    <dgm:cxn modelId="{532C9415-61C0-416A-A3C5-F3FA0CBBD5EF}" type="presParOf" srcId="{F69E2706-5976-4B44-819E-0F35A48E7511}" destId="{E8FA7FC8-CDEB-4290-BC06-7BA3DEA22B46}" srcOrd="8" destOrd="0" presId="urn:microsoft.com/office/officeart/2008/layout/VerticalCurvedList"/>
    <dgm:cxn modelId="{05DAF5A6-4184-4ADF-93CF-1AEC3D986B7F}" type="presParOf" srcId="{E8FA7FC8-CDEB-4290-BC06-7BA3DEA22B46}" destId="{B1F8655D-C075-40CB-B145-ABC8D6ED093C}" srcOrd="0" destOrd="0" presId="urn:microsoft.com/office/officeart/2008/layout/VerticalCurvedList"/>
    <dgm:cxn modelId="{6CCF7E03-F021-40DF-B581-BF63D925CB07}" type="presParOf" srcId="{F69E2706-5976-4B44-819E-0F35A48E7511}" destId="{C79B3BEA-7E67-4523-A318-BE4F76A41045}" srcOrd="9" destOrd="0" presId="urn:microsoft.com/office/officeart/2008/layout/VerticalCurvedList"/>
    <dgm:cxn modelId="{E63D3B76-35E4-415A-BDA2-E13EFEFFDCA7}" type="presParOf" srcId="{F69E2706-5976-4B44-819E-0F35A48E7511}" destId="{C8279146-AB7D-42CC-8C65-6B47D020B7C0}" srcOrd="10" destOrd="0" presId="urn:microsoft.com/office/officeart/2008/layout/VerticalCurvedList"/>
    <dgm:cxn modelId="{09D1C0A0-34A3-4113-8F3E-776008E7D798}" type="presParOf" srcId="{C8279146-AB7D-42CC-8C65-6B47D020B7C0}" destId="{23EBAD4B-237D-40B0-B8C3-61B73F8FAD9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BADF857-F4A9-4147-8C30-262F8344872E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10DF643-AEEA-4691-940A-01E135460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769AB9-9A1B-42B4-9B42-D5EBBF4DF928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6187AF0-3813-487B-A49D-60239C06D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85DC3-7235-4C66-88C9-F973E906ADD2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08140-8977-4DB4-942E-8E8A26EC7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A5D69-5AD8-4380-B25B-FAA7A2C654DA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DF472-025E-4AE8-A159-2002D21CC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AAE85-4D13-404E-8D48-0962C848D7AF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8F8E4-2857-4BF3-9ACC-A2635F0AE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BB33E-65E9-482C-9214-83B5EF87CB80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38289-17AA-4492-B018-C3A684718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0709B-3B52-4377-9280-0932CCBB0B04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CEB0D-9676-4F74-B592-63FB3423C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D821E-BDDD-446B-8AB9-48CB4C9E9722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C4350-D9EA-43B8-B53A-84DC8ADF5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21518-F8DE-4F3E-B4FC-6245F8319F39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F3A14-8B6E-448D-B33B-BAA156DF06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032BD-28AE-444B-A393-439AAC9C9A9A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E3BA3-9211-4D8E-8648-DE4E5D6696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6DF8E-B873-4148-BDC0-5A994BA4FB70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DA179-AB9C-4764-B7DD-968EDDA53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37702-80E0-4850-A2F8-793144114FE5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F6A74-EAA9-4C67-8546-F4F7701DC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845F7-77A9-460F-B15D-3DC936CEE7FC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258E7-6169-4816-8E73-07342BA6E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C03210-05E7-45BD-B9C4-4225EED02711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9F0B01-3AC9-47B5-AF7E-2733A5B97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899592" y="1698225"/>
          <a:ext cx="6744072" cy="4354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365" name="Picture 5" descr="logo_link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68538" y="476250"/>
            <a:ext cx="4286250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Materiál je určen žákům 1 a 2 ročníku. Slouží ke zopakování učiva </a:t>
            </a:r>
            <a:r>
              <a:rPr lang="cs-CZ" dirty="0" smtClean="0"/>
              <a:t>odčítání </a:t>
            </a:r>
            <a:r>
              <a:rPr lang="cs-CZ" dirty="0"/>
              <a:t>do 20.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Prezentace je určená pro matematickou rozcvičku na začátku hodiny nebo jako samostatná práce, kterou společně s vyučujícím vyhodnotí.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Žáci si mohou zapisovat průběžné výsledky do sešitu nebo pracovního listu.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Je určeno k samostatné práci, motivaci a práci s výpočetní technikou.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116013" y="908050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339975" y="908050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563938" y="925513"/>
            <a:ext cx="1223962" cy="1150937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776788" y="938213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6029325" y="938213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7667625" y="631825"/>
            <a:ext cx="1296988" cy="1428750"/>
          </a:xfrm>
          <a:prstGeom prst="cloudCallout">
            <a:avLst>
              <a:gd name="adj1" fmla="val -90812"/>
              <a:gd name="adj2" fmla="val 19368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1403350" y="15208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2627313" y="150018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3851275" y="1520825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7418" name="TextovéPole 12"/>
          <p:cNvSpPr txBox="1">
            <a:spLocks noChangeArrowheads="1"/>
          </p:cNvSpPr>
          <p:nvPr/>
        </p:nvSpPr>
        <p:spPr bwMode="auto">
          <a:xfrm>
            <a:off x="6316663" y="1504950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7419" name="TextovéPole 13"/>
          <p:cNvSpPr txBox="1">
            <a:spLocks noChangeArrowheads="1"/>
          </p:cNvSpPr>
          <p:nvPr/>
        </p:nvSpPr>
        <p:spPr bwMode="auto">
          <a:xfrm>
            <a:off x="5065713" y="15462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3</a:t>
            </a:r>
          </a:p>
        </p:txBody>
      </p:sp>
      <p:sp>
        <p:nvSpPr>
          <p:cNvPr id="15" name="Obláček 14"/>
          <p:cNvSpPr/>
          <p:nvPr/>
        </p:nvSpPr>
        <p:spPr>
          <a:xfrm>
            <a:off x="285750" y="2676525"/>
            <a:ext cx="1476375" cy="1296988"/>
          </a:xfrm>
          <a:prstGeom prst="cloudCallout">
            <a:avLst>
              <a:gd name="adj1" fmla="val 87975"/>
              <a:gd name="adj2" fmla="val 4170"/>
            </a:avLst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62200" y="2922588"/>
            <a:ext cx="914400" cy="7905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94075" y="2922588"/>
            <a:ext cx="914400" cy="79375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00563" y="2913063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72125" y="2909888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640513" y="2922588"/>
            <a:ext cx="914400" cy="80486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26" name="TextovéPole 20"/>
          <p:cNvSpPr txBox="1">
            <a:spLocks noChangeArrowheads="1"/>
          </p:cNvSpPr>
          <p:nvPr/>
        </p:nvSpPr>
        <p:spPr bwMode="auto">
          <a:xfrm>
            <a:off x="2493963" y="3063875"/>
            <a:ext cx="649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7427" name="TextovéPole 23"/>
          <p:cNvSpPr txBox="1">
            <a:spLocks noChangeArrowheads="1"/>
          </p:cNvSpPr>
          <p:nvPr/>
        </p:nvSpPr>
        <p:spPr bwMode="auto">
          <a:xfrm>
            <a:off x="57134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7428" name="TextovéPole 24"/>
          <p:cNvSpPr txBox="1">
            <a:spLocks noChangeArrowheads="1"/>
          </p:cNvSpPr>
          <p:nvPr/>
        </p:nvSpPr>
        <p:spPr bwMode="auto">
          <a:xfrm>
            <a:off x="6772275" y="3063875"/>
            <a:ext cx="649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7429" name="TextovéPole 25"/>
          <p:cNvSpPr txBox="1">
            <a:spLocks noChangeArrowheads="1"/>
          </p:cNvSpPr>
          <p:nvPr/>
        </p:nvSpPr>
        <p:spPr bwMode="auto">
          <a:xfrm>
            <a:off x="46339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7430" name="TextovéPole 26"/>
          <p:cNvSpPr txBox="1">
            <a:spLocks noChangeArrowheads="1"/>
          </p:cNvSpPr>
          <p:nvPr/>
        </p:nvSpPr>
        <p:spPr bwMode="auto">
          <a:xfrm>
            <a:off x="695325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8</a:t>
            </a:r>
          </a:p>
        </p:txBody>
      </p:sp>
      <p:sp>
        <p:nvSpPr>
          <p:cNvPr id="28" name="Ovál 27"/>
          <p:cNvSpPr/>
          <p:nvPr/>
        </p:nvSpPr>
        <p:spPr>
          <a:xfrm>
            <a:off x="6953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827213" y="5057775"/>
            <a:ext cx="1068387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903538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0100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114925" y="5019675"/>
            <a:ext cx="1068388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Minus 32"/>
          <p:cNvSpPr/>
          <p:nvPr/>
        </p:nvSpPr>
        <p:spPr>
          <a:xfrm>
            <a:off x="2016125" y="1179513"/>
            <a:ext cx="698500" cy="368300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láček 34"/>
          <p:cNvSpPr/>
          <p:nvPr/>
        </p:nvSpPr>
        <p:spPr>
          <a:xfrm>
            <a:off x="6772275" y="4797425"/>
            <a:ext cx="1903413" cy="1189038"/>
          </a:xfrm>
          <a:prstGeom prst="cloudCallout">
            <a:avLst>
              <a:gd name="adj1" fmla="val -79356"/>
              <a:gd name="adj2" fmla="val 13549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38" name="TextovéPole 35"/>
          <p:cNvSpPr txBox="1">
            <a:spLocks noChangeArrowheads="1"/>
          </p:cNvSpPr>
          <p:nvPr/>
        </p:nvSpPr>
        <p:spPr bwMode="auto">
          <a:xfrm>
            <a:off x="90487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7439" name="TextovéPole 36"/>
          <p:cNvSpPr txBox="1">
            <a:spLocks noChangeArrowheads="1"/>
          </p:cNvSpPr>
          <p:nvPr/>
        </p:nvSpPr>
        <p:spPr bwMode="auto">
          <a:xfrm>
            <a:off x="201612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10</a:t>
            </a:r>
          </a:p>
        </p:txBody>
      </p:sp>
      <p:sp>
        <p:nvSpPr>
          <p:cNvPr id="17440" name="TextovéPole 38"/>
          <p:cNvSpPr txBox="1">
            <a:spLocks noChangeArrowheads="1"/>
          </p:cNvSpPr>
          <p:nvPr/>
        </p:nvSpPr>
        <p:spPr bwMode="auto">
          <a:xfrm>
            <a:off x="421957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0</a:t>
            </a:r>
          </a:p>
        </p:txBody>
      </p:sp>
      <p:sp>
        <p:nvSpPr>
          <p:cNvPr id="17441" name="TextovéPole 39"/>
          <p:cNvSpPr txBox="1">
            <a:spLocks noChangeArrowheads="1"/>
          </p:cNvSpPr>
          <p:nvPr/>
        </p:nvSpPr>
        <p:spPr bwMode="auto">
          <a:xfrm>
            <a:off x="5281613" y="52149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7442" name="TextovéPole 40"/>
          <p:cNvSpPr txBox="1">
            <a:spLocks noChangeArrowheads="1"/>
          </p:cNvSpPr>
          <p:nvPr/>
        </p:nvSpPr>
        <p:spPr bwMode="auto">
          <a:xfrm>
            <a:off x="3113088" y="52689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38" name="Minus 37"/>
          <p:cNvSpPr/>
          <p:nvPr/>
        </p:nvSpPr>
        <p:spPr>
          <a:xfrm>
            <a:off x="6234113" y="2555875"/>
            <a:ext cx="698500" cy="366713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Minus 41"/>
          <p:cNvSpPr/>
          <p:nvPr/>
        </p:nvSpPr>
        <p:spPr>
          <a:xfrm>
            <a:off x="1403350" y="4835525"/>
            <a:ext cx="700088" cy="368300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116013" y="908050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339975" y="908050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563938" y="925513"/>
            <a:ext cx="1223962" cy="1150937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776788" y="938213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6029325" y="938213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7667625" y="631825"/>
            <a:ext cx="1296988" cy="1428750"/>
          </a:xfrm>
          <a:prstGeom prst="cloudCallout">
            <a:avLst>
              <a:gd name="adj1" fmla="val -90812"/>
              <a:gd name="adj2" fmla="val 19368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1403350" y="15208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8440" name="TextovéPole 9"/>
          <p:cNvSpPr txBox="1">
            <a:spLocks noChangeArrowheads="1"/>
          </p:cNvSpPr>
          <p:nvPr/>
        </p:nvSpPr>
        <p:spPr bwMode="auto">
          <a:xfrm>
            <a:off x="2627313" y="150018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8441" name="TextovéPole 10"/>
          <p:cNvSpPr txBox="1">
            <a:spLocks noChangeArrowheads="1"/>
          </p:cNvSpPr>
          <p:nvPr/>
        </p:nvSpPr>
        <p:spPr bwMode="auto">
          <a:xfrm>
            <a:off x="3851275" y="1520825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8442" name="TextovéPole 12"/>
          <p:cNvSpPr txBox="1">
            <a:spLocks noChangeArrowheads="1"/>
          </p:cNvSpPr>
          <p:nvPr/>
        </p:nvSpPr>
        <p:spPr bwMode="auto">
          <a:xfrm>
            <a:off x="6316663" y="1504950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8443" name="TextovéPole 13"/>
          <p:cNvSpPr txBox="1">
            <a:spLocks noChangeArrowheads="1"/>
          </p:cNvSpPr>
          <p:nvPr/>
        </p:nvSpPr>
        <p:spPr bwMode="auto">
          <a:xfrm>
            <a:off x="5065713" y="15462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3</a:t>
            </a:r>
          </a:p>
        </p:txBody>
      </p:sp>
      <p:sp>
        <p:nvSpPr>
          <p:cNvPr id="15" name="Obláček 14"/>
          <p:cNvSpPr/>
          <p:nvPr/>
        </p:nvSpPr>
        <p:spPr>
          <a:xfrm>
            <a:off x="285750" y="2676525"/>
            <a:ext cx="1476375" cy="1296988"/>
          </a:xfrm>
          <a:prstGeom prst="cloudCallout">
            <a:avLst>
              <a:gd name="adj1" fmla="val 87975"/>
              <a:gd name="adj2" fmla="val 4170"/>
            </a:avLst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62200" y="2922588"/>
            <a:ext cx="914400" cy="7905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94075" y="2922588"/>
            <a:ext cx="914400" cy="79375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00563" y="2913063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72125" y="2909888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640513" y="2922588"/>
            <a:ext cx="914400" cy="80486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50" name="TextovéPole 20"/>
          <p:cNvSpPr txBox="1">
            <a:spLocks noChangeArrowheads="1"/>
          </p:cNvSpPr>
          <p:nvPr/>
        </p:nvSpPr>
        <p:spPr bwMode="auto">
          <a:xfrm>
            <a:off x="2493963" y="3063875"/>
            <a:ext cx="649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8451" name="TextovéPole 23"/>
          <p:cNvSpPr txBox="1">
            <a:spLocks noChangeArrowheads="1"/>
          </p:cNvSpPr>
          <p:nvPr/>
        </p:nvSpPr>
        <p:spPr bwMode="auto">
          <a:xfrm>
            <a:off x="57134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</a:t>
            </a:r>
          </a:p>
        </p:txBody>
      </p:sp>
      <p:sp>
        <p:nvSpPr>
          <p:cNvPr id="18452" name="TextovéPole 24"/>
          <p:cNvSpPr txBox="1">
            <a:spLocks noChangeArrowheads="1"/>
          </p:cNvSpPr>
          <p:nvPr/>
        </p:nvSpPr>
        <p:spPr bwMode="auto">
          <a:xfrm>
            <a:off x="6772275" y="3063875"/>
            <a:ext cx="649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8453" name="TextovéPole 25"/>
          <p:cNvSpPr txBox="1">
            <a:spLocks noChangeArrowheads="1"/>
          </p:cNvSpPr>
          <p:nvPr/>
        </p:nvSpPr>
        <p:spPr bwMode="auto">
          <a:xfrm>
            <a:off x="46339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8454" name="TextovéPole 26"/>
          <p:cNvSpPr txBox="1">
            <a:spLocks noChangeArrowheads="1"/>
          </p:cNvSpPr>
          <p:nvPr/>
        </p:nvSpPr>
        <p:spPr bwMode="auto">
          <a:xfrm>
            <a:off x="695325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6</a:t>
            </a:r>
          </a:p>
        </p:txBody>
      </p:sp>
      <p:sp>
        <p:nvSpPr>
          <p:cNvPr id="28" name="Ovál 27"/>
          <p:cNvSpPr/>
          <p:nvPr/>
        </p:nvSpPr>
        <p:spPr>
          <a:xfrm>
            <a:off x="6953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827213" y="5057775"/>
            <a:ext cx="1068387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903538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0100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114925" y="5019675"/>
            <a:ext cx="1068388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Minus 32"/>
          <p:cNvSpPr/>
          <p:nvPr/>
        </p:nvSpPr>
        <p:spPr>
          <a:xfrm>
            <a:off x="2051050" y="1062038"/>
            <a:ext cx="590550" cy="504825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láček 34"/>
          <p:cNvSpPr/>
          <p:nvPr/>
        </p:nvSpPr>
        <p:spPr>
          <a:xfrm>
            <a:off x="6772275" y="4797425"/>
            <a:ext cx="1903413" cy="1189038"/>
          </a:xfrm>
          <a:prstGeom prst="cloudCallout">
            <a:avLst>
              <a:gd name="adj1" fmla="val -79356"/>
              <a:gd name="adj2" fmla="val 13549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62" name="TextovéPole 35"/>
          <p:cNvSpPr txBox="1">
            <a:spLocks noChangeArrowheads="1"/>
          </p:cNvSpPr>
          <p:nvPr/>
        </p:nvSpPr>
        <p:spPr bwMode="auto">
          <a:xfrm>
            <a:off x="90487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8463" name="TextovéPole 36"/>
          <p:cNvSpPr txBox="1">
            <a:spLocks noChangeArrowheads="1"/>
          </p:cNvSpPr>
          <p:nvPr/>
        </p:nvSpPr>
        <p:spPr bwMode="auto">
          <a:xfrm>
            <a:off x="201612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10</a:t>
            </a:r>
          </a:p>
        </p:txBody>
      </p:sp>
      <p:sp>
        <p:nvSpPr>
          <p:cNvPr id="18464" name="TextovéPole 38"/>
          <p:cNvSpPr txBox="1">
            <a:spLocks noChangeArrowheads="1"/>
          </p:cNvSpPr>
          <p:nvPr/>
        </p:nvSpPr>
        <p:spPr bwMode="auto">
          <a:xfrm>
            <a:off x="421957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0</a:t>
            </a:r>
          </a:p>
        </p:txBody>
      </p:sp>
      <p:sp>
        <p:nvSpPr>
          <p:cNvPr id="18465" name="TextovéPole 39"/>
          <p:cNvSpPr txBox="1">
            <a:spLocks noChangeArrowheads="1"/>
          </p:cNvSpPr>
          <p:nvPr/>
        </p:nvSpPr>
        <p:spPr bwMode="auto">
          <a:xfrm>
            <a:off x="5281613" y="52149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8466" name="TextovéPole 40"/>
          <p:cNvSpPr txBox="1">
            <a:spLocks noChangeArrowheads="1"/>
          </p:cNvSpPr>
          <p:nvPr/>
        </p:nvSpPr>
        <p:spPr bwMode="auto">
          <a:xfrm>
            <a:off x="3113088" y="52689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7993063" y="108426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10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3527425" y="3049588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7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7356475" y="51292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0</a:t>
            </a:r>
          </a:p>
        </p:txBody>
      </p:sp>
      <p:sp>
        <p:nvSpPr>
          <p:cNvPr id="44" name="Minus 43"/>
          <p:cNvSpPr/>
          <p:nvPr/>
        </p:nvSpPr>
        <p:spPr>
          <a:xfrm>
            <a:off x="6316663" y="2425700"/>
            <a:ext cx="590550" cy="503238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Minus 44"/>
          <p:cNvSpPr/>
          <p:nvPr/>
        </p:nvSpPr>
        <p:spPr>
          <a:xfrm>
            <a:off x="1506538" y="5068888"/>
            <a:ext cx="590550" cy="504825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7" grpId="0" animBg="1"/>
      <p:bldP spid="35" grpId="0" animBg="1"/>
      <p:bldP spid="38" grpId="0"/>
      <p:bldP spid="42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116013" y="908050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339975" y="908050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563938" y="925513"/>
            <a:ext cx="1223962" cy="1150937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776788" y="938213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6029325" y="938213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7667625" y="631825"/>
            <a:ext cx="1296988" cy="1428750"/>
          </a:xfrm>
          <a:prstGeom prst="cloudCallout">
            <a:avLst>
              <a:gd name="adj1" fmla="val -90812"/>
              <a:gd name="adj2" fmla="val 19368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63" name="TextovéPole 8"/>
          <p:cNvSpPr txBox="1">
            <a:spLocks noChangeArrowheads="1"/>
          </p:cNvSpPr>
          <p:nvPr/>
        </p:nvSpPr>
        <p:spPr bwMode="auto">
          <a:xfrm>
            <a:off x="1403350" y="15208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9464" name="TextovéPole 9"/>
          <p:cNvSpPr txBox="1">
            <a:spLocks noChangeArrowheads="1"/>
          </p:cNvSpPr>
          <p:nvPr/>
        </p:nvSpPr>
        <p:spPr bwMode="auto">
          <a:xfrm>
            <a:off x="2627313" y="150018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19465" name="TextovéPole 10"/>
          <p:cNvSpPr txBox="1">
            <a:spLocks noChangeArrowheads="1"/>
          </p:cNvSpPr>
          <p:nvPr/>
        </p:nvSpPr>
        <p:spPr bwMode="auto">
          <a:xfrm>
            <a:off x="3851275" y="1520825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19466" name="TextovéPole 12"/>
          <p:cNvSpPr txBox="1">
            <a:spLocks noChangeArrowheads="1"/>
          </p:cNvSpPr>
          <p:nvPr/>
        </p:nvSpPr>
        <p:spPr bwMode="auto">
          <a:xfrm>
            <a:off x="6316663" y="1504950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15" name="Obláček 14"/>
          <p:cNvSpPr/>
          <p:nvPr/>
        </p:nvSpPr>
        <p:spPr>
          <a:xfrm>
            <a:off x="285750" y="2676525"/>
            <a:ext cx="1476375" cy="1296988"/>
          </a:xfrm>
          <a:prstGeom prst="cloudCallout">
            <a:avLst>
              <a:gd name="adj1" fmla="val 87975"/>
              <a:gd name="adj2" fmla="val 4170"/>
            </a:avLst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62200" y="2922588"/>
            <a:ext cx="914400" cy="7905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94075" y="2922588"/>
            <a:ext cx="914400" cy="79375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00563" y="2913063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72125" y="2909888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640513" y="2922588"/>
            <a:ext cx="914400" cy="80486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73" name="TextovéPole 20"/>
          <p:cNvSpPr txBox="1">
            <a:spLocks noChangeArrowheads="1"/>
          </p:cNvSpPr>
          <p:nvPr/>
        </p:nvSpPr>
        <p:spPr bwMode="auto">
          <a:xfrm>
            <a:off x="2493963" y="3063875"/>
            <a:ext cx="649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9474" name="TextovéPole 23"/>
          <p:cNvSpPr txBox="1">
            <a:spLocks noChangeArrowheads="1"/>
          </p:cNvSpPr>
          <p:nvPr/>
        </p:nvSpPr>
        <p:spPr bwMode="auto">
          <a:xfrm>
            <a:off x="57134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9475" name="TextovéPole 24"/>
          <p:cNvSpPr txBox="1">
            <a:spLocks noChangeArrowheads="1"/>
          </p:cNvSpPr>
          <p:nvPr/>
        </p:nvSpPr>
        <p:spPr bwMode="auto">
          <a:xfrm>
            <a:off x="6772275" y="3063875"/>
            <a:ext cx="649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9476" name="TextovéPole 25"/>
          <p:cNvSpPr txBox="1">
            <a:spLocks noChangeArrowheads="1"/>
          </p:cNvSpPr>
          <p:nvPr/>
        </p:nvSpPr>
        <p:spPr bwMode="auto">
          <a:xfrm>
            <a:off x="46339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9477" name="TextovéPole 26"/>
          <p:cNvSpPr txBox="1">
            <a:spLocks noChangeArrowheads="1"/>
          </p:cNvSpPr>
          <p:nvPr/>
        </p:nvSpPr>
        <p:spPr bwMode="auto">
          <a:xfrm>
            <a:off x="695325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0</a:t>
            </a:r>
          </a:p>
        </p:txBody>
      </p:sp>
      <p:sp>
        <p:nvSpPr>
          <p:cNvPr id="28" name="Ovál 27"/>
          <p:cNvSpPr/>
          <p:nvPr/>
        </p:nvSpPr>
        <p:spPr>
          <a:xfrm>
            <a:off x="6953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827213" y="5057775"/>
            <a:ext cx="1068387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903538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0100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114925" y="5019675"/>
            <a:ext cx="1068388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Minus 32"/>
          <p:cNvSpPr/>
          <p:nvPr/>
        </p:nvSpPr>
        <p:spPr>
          <a:xfrm>
            <a:off x="2073275" y="1111250"/>
            <a:ext cx="590550" cy="460375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láček 34"/>
          <p:cNvSpPr/>
          <p:nvPr/>
        </p:nvSpPr>
        <p:spPr>
          <a:xfrm>
            <a:off x="6772275" y="4797425"/>
            <a:ext cx="1903413" cy="1189038"/>
          </a:xfrm>
          <a:prstGeom prst="cloudCallout">
            <a:avLst>
              <a:gd name="adj1" fmla="val -79356"/>
              <a:gd name="adj2" fmla="val 13549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85" name="TextovéPole 35"/>
          <p:cNvSpPr txBox="1">
            <a:spLocks noChangeArrowheads="1"/>
          </p:cNvSpPr>
          <p:nvPr/>
        </p:nvSpPr>
        <p:spPr bwMode="auto">
          <a:xfrm>
            <a:off x="90487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9486" name="TextovéPole 36"/>
          <p:cNvSpPr txBox="1">
            <a:spLocks noChangeArrowheads="1"/>
          </p:cNvSpPr>
          <p:nvPr/>
        </p:nvSpPr>
        <p:spPr bwMode="auto">
          <a:xfrm>
            <a:off x="201612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19487" name="TextovéPole 40"/>
          <p:cNvSpPr txBox="1">
            <a:spLocks noChangeArrowheads="1"/>
          </p:cNvSpPr>
          <p:nvPr/>
        </p:nvSpPr>
        <p:spPr bwMode="auto">
          <a:xfrm>
            <a:off x="3113088" y="52689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19488" name="TextovéPole 37"/>
          <p:cNvSpPr txBox="1">
            <a:spLocks noChangeArrowheads="1"/>
          </p:cNvSpPr>
          <p:nvPr/>
        </p:nvSpPr>
        <p:spPr bwMode="auto">
          <a:xfrm>
            <a:off x="5065713" y="15716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19489" name="TextovéPole 42"/>
          <p:cNvSpPr txBox="1">
            <a:spLocks noChangeArrowheads="1"/>
          </p:cNvSpPr>
          <p:nvPr/>
        </p:nvSpPr>
        <p:spPr bwMode="auto">
          <a:xfrm>
            <a:off x="4176713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19490" name="TextovéPole 43"/>
          <p:cNvSpPr txBox="1">
            <a:spLocks noChangeArrowheads="1"/>
          </p:cNvSpPr>
          <p:nvPr/>
        </p:nvSpPr>
        <p:spPr bwMode="auto">
          <a:xfrm>
            <a:off x="5337175" y="5253038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39" name="Minus 38"/>
          <p:cNvSpPr/>
          <p:nvPr/>
        </p:nvSpPr>
        <p:spPr>
          <a:xfrm>
            <a:off x="6191250" y="2446338"/>
            <a:ext cx="590550" cy="461962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Minus 39"/>
          <p:cNvSpPr/>
          <p:nvPr/>
        </p:nvSpPr>
        <p:spPr>
          <a:xfrm>
            <a:off x="1482725" y="5160963"/>
            <a:ext cx="590550" cy="461962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116013" y="908050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339975" y="908050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563938" y="925513"/>
            <a:ext cx="1223962" cy="1150937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776788" y="938213"/>
            <a:ext cx="1223962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6029325" y="938213"/>
            <a:ext cx="1223963" cy="1152525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7667625" y="631825"/>
            <a:ext cx="1296988" cy="1428750"/>
          </a:xfrm>
          <a:prstGeom prst="cloudCallout">
            <a:avLst>
              <a:gd name="adj1" fmla="val -90812"/>
              <a:gd name="adj2" fmla="val 19368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7" name="TextovéPole 8"/>
          <p:cNvSpPr txBox="1">
            <a:spLocks noChangeArrowheads="1"/>
          </p:cNvSpPr>
          <p:nvPr/>
        </p:nvSpPr>
        <p:spPr bwMode="auto">
          <a:xfrm>
            <a:off x="1403350" y="15208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20488" name="TextovéPole 9"/>
          <p:cNvSpPr txBox="1">
            <a:spLocks noChangeArrowheads="1"/>
          </p:cNvSpPr>
          <p:nvPr/>
        </p:nvSpPr>
        <p:spPr bwMode="auto">
          <a:xfrm>
            <a:off x="2627313" y="150018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20489" name="TextovéPole 10"/>
          <p:cNvSpPr txBox="1">
            <a:spLocks noChangeArrowheads="1"/>
          </p:cNvSpPr>
          <p:nvPr/>
        </p:nvSpPr>
        <p:spPr bwMode="auto">
          <a:xfrm>
            <a:off x="3851275" y="1520825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20490" name="TextovéPole 12"/>
          <p:cNvSpPr txBox="1">
            <a:spLocks noChangeArrowheads="1"/>
          </p:cNvSpPr>
          <p:nvPr/>
        </p:nvSpPr>
        <p:spPr bwMode="auto">
          <a:xfrm>
            <a:off x="6316663" y="1504950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15" name="Obláček 14"/>
          <p:cNvSpPr/>
          <p:nvPr/>
        </p:nvSpPr>
        <p:spPr>
          <a:xfrm>
            <a:off x="285750" y="2676525"/>
            <a:ext cx="1476375" cy="1296988"/>
          </a:xfrm>
          <a:prstGeom prst="cloudCallout">
            <a:avLst>
              <a:gd name="adj1" fmla="val 87975"/>
              <a:gd name="adj2" fmla="val 4170"/>
            </a:avLst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62200" y="2922588"/>
            <a:ext cx="914400" cy="7905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94075" y="2922588"/>
            <a:ext cx="914400" cy="79375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00563" y="2913063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72125" y="2909888"/>
            <a:ext cx="914400" cy="803275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640513" y="2922588"/>
            <a:ext cx="914400" cy="80486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97" name="TextovéPole 20"/>
          <p:cNvSpPr txBox="1">
            <a:spLocks noChangeArrowheads="1"/>
          </p:cNvSpPr>
          <p:nvPr/>
        </p:nvSpPr>
        <p:spPr bwMode="auto">
          <a:xfrm>
            <a:off x="2493963" y="3063875"/>
            <a:ext cx="649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20498" name="TextovéPole 23"/>
          <p:cNvSpPr txBox="1">
            <a:spLocks noChangeArrowheads="1"/>
          </p:cNvSpPr>
          <p:nvPr/>
        </p:nvSpPr>
        <p:spPr bwMode="auto">
          <a:xfrm>
            <a:off x="57134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20499" name="TextovéPole 24"/>
          <p:cNvSpPr txBox="1">
            <a:spLocks noChangeArrowheads="1"/>
          </p:cNvSpPr>
          <p:nvPr/>
        </p:nvSpPr>
        <p:spPr bwMode="auto">
          <a:xfrm>
            <a:off x="6772275" y="3063875"/>
            <a:ext cx="649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20500" name="TextovéPole 25"/>
          <p:cNvSpPr txBox="1">
            <a:spLocks noChangeArrowheads="1"/>
          </p:cNvSpPr>
          <p:nvPr/>
        </p:nvSpPr>
        <p:spPr bwMode="auto">
          <a:xfrm>
            <a:off x="4633913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20501" name="TextovéPole 26"/>
          <p:cNvSpPr txBox="1">
            <a:spLocks noChangeArrowheads="1"/>
          </p:cNvSpPr>
          <p:nvPr/>
        </p:nvSpPr>
        <p:spPr bwMode="auto">
          <a:xfrm>
            <a:off x="695325" y="3063875"/>
            <a:ext cx="647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0</a:t>
            </a:r>
          </a:p>
        </p:txBody>
      </p:sp>
      <p:sp>
        <p:nvSpPr>
          <p:cNvPr id="28" name="Ovál 27"/>
          <p:cNvSpPr/>
          <p:nvPr/>
        </p:nvSpPr>
        <p:spPr>
          <a:xfrm>
            <a:off x="6953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827213" y="5057775"/>
            <a:ext cx="1068387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903538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010025" y="5057775"/>
            <a:ext cx="10668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114925" y="5019675"/>
            <a:ext cx="1068388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Minus 32"/>
          <p:cNvSpPr/>
          <p:nvPr/>
        </p:nvSpPr>
        <p:spPr>
          <a:xfrm>
            <a:off x="2092325" y="968375"/>
            <a:ext cx="571500" cy="647700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láček 34"/>
          <p:cNvSpPr/>
          <p:nvPr/>
        </p:nvSpPr>
        <p:spPr>
          <a:xfrm>
            <a:off x="6772275" y="4797425"/>
            <a:ext cx="1903413" cy="1189038"/>
          </a:xfrm>
          <a:prstGeom prst="cloudCallout">
            <a:avLst>
              <a:gd name="adj1" fmla="val -79356"/>
              <a:gd name="adj2" fmla="val 13549"/>
            </a:avLst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9" name="TextovéPole 35"/>
          <p:cNvSpPr txBox="1">
            <a:spLocks noChangeArrowheads="1"/>
          </p:cNvSpPr>
          <p:nvPr/>
        </p:nvSpPr>
        <p:spPr bwMode="auto">
          <a:xfrm>
            <a:off x="90487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20510" name="TextovéPole 36"/>
          <p:cNvSpPr txBox="1">
            <a:spLocks noChangeArrowheads="1"/>
          </p:cNvSpPr>
          <p:nvPr/>
        </p:nvSpPr>
        <p:spPr bwMode="auto">
          <a:xfrm>
            <a:off x="2016125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20511" name="TextovéPole 40"/>
          <p:cNvSpPr txBox="1">
            <a:spLocks noChangeArrowheads="1"/>
          </p:cNvSpPr>
          <p:nvPr/>
        </p:nvSpPr>
        <p:spPr bwMode="auto">
          <a:xfrm>
            <a:off x="3113088" y="52689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20512" name="TextovéPole 37"/>
          <p:cNvSpPr txBox="1">
            <a:spLocks noChangeArrowheads="1"/>
          </p:cNvSpPr>
          <p:nvPr/>
        </p:nvSpPr>
        <p:spPr bwMode="auto">
          <a:xfrm>
            <a:off x="5065713" y="157162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2</a:t>
            </a:r>
          </a:p>
        </p:txBody>
      </p:sp>
      <p:sp>
        <p:nvSpPr>
          <p:cNvPr id="20513" name="TextovéPole 42"/>
          <p:cNvSpPr txBox="1">
            <a:spLocks noChangeArrowheads="1"/>
          </p:cNvSpPr>
          <p:nvPr/>
        </p:nvSpPr>
        <p:spPr bwMode="auto">
          <a:xfrm>
            <a:off x="4176713" y="5253038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20514" name="TextovéPole 43"/>
          <p:cNvSpPr txBox="1">
            <a:spLocks noChangeArrowheads="1"/>
          </p:cNvSpPr>
          <p:nvPr/>
        </p:nvSpPr>
        <p:spPr bwMode="auto">
          <a:xfrm>
            <a:off x="5337175" y="5253038"/>
            <a:ext cx="649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993063" y="108426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12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3500438" y="304958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7321550" y="51292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</a:t>
            </a:r>
          </a:p>
        </p:txBody>
      </p:sp>
      <p:sp>
        <p:nvSpPr>
          <p:cNvPr id="45" name="Minus 44"/>
          <p:cNvSpPr/>
          <p:nvPr/>
        </p:nvSpPr>
        <p:spPr>
          <a:xfrm>
            <a:off x="6230938" y="2352675"/>
            <a:ext cx="569912" cy="647700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Minus 45"/>
          <p:cNvSpPr/>
          <p:nvPr/>
        </p:nvSpPr>
        <p:spPr>
          <a:xfrm>
            <a:off x="1493838" y="5067300"/>
            <a:ext cx="569912" cy="647700"/>
          </a:xfrm>
          <a:prstGeom prst="mathMinu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7" grpId="0" animBg="1"/>
      <p:bldP spid="35" grpId="0" animBg="1"/>
      <p:bldP spid="39" grpId="0"/>
      <p:bldP spid="40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dirty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427</TotalTime>
  <Words>127</Words>
  <Application>Microsoft Office PowerPoint</Application>
  <PresentationFormat>On-screen Show (4:3)</PresentationFormat>
  <Paragraphs>78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Wingdings</vt:lpstr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</cp:lastModifiedBy>
  <cp:revision>27</cp:revision>
  <dcterms:created xsi:type="dcterms:W3CDTF">2013-08-16T12:02:39Z</dcterms:created>
  <dcterms:modified xsi:type="dcterms:W3CDTF">2014-10-03T07:22:48Z</dcterms:modified>
</cp:coreProperties>
</file>