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3" r:id="rId2"/>
    <p:sldId id="274" r:id="rId3"/>
    <p:sldId id="256" r:id="rId4"/>
    <p:sldId id="266" r:id="rId5"/>
    <p:sldId id="267" r:id="rId6"/>
    <p:sldId id="268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3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8127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VY_32_INOVACE_EK_182         </a:t>
            </a:r>
            <a:endParaRPr lang="cs-CZ" dirty="0"/>
          </a:p>
          <a:p>
            <a:r>
              <a:rPr lang="cs-CZ" b="1" dirty="0"/>
              <a:t>Autor:</a:t>
            </a:r>
            <a:r>
              <a:rPr lang="cs-CZ" dirty="0"/>
              <a:t>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b="1" dirty="0" err="1"/>
              <a:t>Tématický</a:t>
            </a:r>
            <a:r>
              <a:rPr lang="cs-CZ" b="1" dirty="0"/>
              <a:t> okruh: </a:t>
            </a:r>
            <a:r>
              <a:rPr lang="cs-CZ" dirty="0" smtClean="0"/>
              <a:t>Ekonomika podniku</a:t>
            </a:r>
            <a:endParaRPr lang="cs-CZ" dirty="0"/>
          </a:p>
          <a:p>
            <a:r>
              <a:rPr lang="cs-CZ" b="1" dirty="0"/>
              <a:t>Ročník: </a:t>
            </a:r>
            <a:r>
              <a:rPr lang="cs-CZ" dirty="0"/>
              <a:t>1. a 2. Obor Podnikání</a:t>
            </a:r>
          </a:p>
          <a:p>
            <a:r>
              <a:rPr lang="cs-CZ" b="1" dirty="0"/>
              <a:t>Datum tvorby: </a:t>
            </a:r>
            <a:r>
              <a:rPr lang="cs-CZ" dirty="0" smtClean="0"/>
              <a:t>Září 2013</a:t>
            </a:r>
            <a:endParaRPr lang="cs-CZ" dirty="0"/>
          </a:p>
          <a:p>
            <a:r>
              <a:rPr lang="cs-CZ" b="1" dirty="0"/>
              <a:t>Anotace:</a:t>
            </a:r>
            <a:r>
              <a:rPr lang="cs-CZ" dirty="0"/>
              <a:t> Materiál slouží k </a:t>
            </a:r>
            <a:r>
              <a:rPr lang="cs-CZ" dirty="0" smtClean="0"/>
              <a:t>výkladu a k samostatné práci.</a:t>
            </a:r>
            <a:endParaRPr lang="cs-CZ" dirty="0"/>
          </a:p>
          <a:p>
            <a:r>
              <a:rPr lang="cs-CZ" b="1" dirty="0"/>
              <a:t>Metodický pokyn</a:t>
            </a:r>
            <a:r>
              <a:rPr lang="cs-CZ" b="1" dirty="0" smtClean="0"/>
              <a:t>: </a:t>
            </a:r>
            <a:r>
              <a:rPr lang="cs-CZ" dirty="0" smtClean="0"/>
              <a:t>Prezentace </a:t>
            </a:r>
            <a:r>
              <a:rPr lang="cs-CZ" dirty="0"/>
              <a:t>je určena jako výklad do hodiny </a:t>
            </a:r>
            <a:r>
              <a:rPr lang="cs-CZ" dirty="0" smtClean="0"/>
              <a:t>a k vypracování samostatného úkolu.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4570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1. Malý a velký podnik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360049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980728"/>
            <a:ext cx="7344816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/>
              <a:t>Malý </a:t>
            </a:r>
            <a:r>
              <a:rPr lang="cs-CZ" sz="2400" b="1" dirty="0" smtClean="0"/>
              <a:t>podnik</a:t>
            </a:r>
          </a:p>
          <a:p>
            <a:pPr lvl="0"/>
            <a:endParaRPr lang="cs-CZ" dirty="0"/>
          </a:p>
          <a:p>
            <a:pPr marL="285750" lvl="0" indent="-285750">
              <a:buFontTx/>
              <a:buChar char="-"/>
            </a:pPr>
            <a:r>
              <a:rPr lang="cs-CZ" dirty="0" smtClean="0"/>
              <a:t>samostatný </a:t>
            </a:r>
            <a:r>
              <a:rPr lang="cs-CZ" dirty="0"/>
              <a:t>podnikatelský subjekt, který je v rukou jednoho </a:t>
            </a:r>
            <a:r>
              <a:rPr lang="cs-CZ" dirty="0" smtClean="0"/>
              <a:t>vlastníka</a:t>
            </a:r>
          </a:p>
          <a:p>
            <a:pPr lvl="0"/>
            <a:endParaRPr lang="cs-CZ" dirty="0"/>
          </a:p>
          <a:p>
            <a:pPr marL="285750" lvl="0" indent="-285750">
              <a:buFontTx/>
              <a:buChar char="-"/>
            </a:pPr>
            <a:r>
              <a:rPr lang="cs-CZ" dirty="0" smtClean="0"/>
              <a:t>má </a:t>
            </a:r>
            <a:r>
              <a:rPr lang="cs-CZ" dirty="0"/>
              <a:t>malý počet </a:t>
            </a:r>
            <a:r>
              <a:rPr lang="cs-CZ" dirty="0" smtClean="0"/>
              <a:t>zaměstnanců</a:t>
            </a:r>
          </a:p>
          <a:p>
            <a:pPr lvl="0"/>
            <a:endParaRPr lang="cs-CZ" dirty="0"/>
          </a:p>
          <a:p>
            <a:pPr marL="285750" lvl="0" indent="-285750">
              <a:buFontTx/>
              <a:buChar char="-"/>
            </a:pPr>
            <a:r>
              <a:rPr lang="cs-CZ" dirty="0" smtClean="0"/>
              <a:t>má </a:t>
            </a:r>
            <a:r>
              <a:rPr lang="cs-CZ" dirty="0"/>
              <a:t>malý výrobní kapitál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malý roční </a:t>
            </a:r>
            <a:r>
              <a:rPr lang="cs-CZ" dirty="0" smtClean="0"/>
              <a:t>obrat</a:t>
            </a:r>
          </a:p>
          <a:p>
            <a:pPr lvl="0"/>
            <a:endParaRPr lang="cs-CZ" dirty="0"/>
          </a:p>
          <a:p>
            <a:pPr marL="285750" lvl="0" indent="-285750">
              <a:buFontTx/>
              <a:buChar char="-"/>
            </a:pPr>
            <a:r>
              <a:rPr lang="cs-CZ" dirty="0" smtClean="0"/>
              <a:t>patří </a:t>
            </a:r>
            <a:r>
              <a:rPr lang="cs-CZ" dirty="0"/>
              <a:t>sem zejména služby (kadeřnictví, opravna obuvi,..), řemesla (pekařství, stolařství,..), </a:t>
            </a:r>
            <a:r>
              <a:rPr lang="cs-CZ" dirty="0" smtClean="0"/>
              <a:t>maloobchod</a:t>
            </a:r>
          </a:p>
          <a:p>
            <a:pPr marL="285750" lvl="0" indent="-285750">
              <a:buFontTx/>
              <a:buChar char="-"/>
            </a:pPr>
            <a:endParaRPr lang="cs-CZ" dirty="0"/>
          </a:p>
        </p:txBody>
      </p:sp>
      <p:pic>
        <p:nvPicPr>
          <p:cNvPr id="4098" name="Picture 2" descr="C:\Users\Pavlína\AppData\Local\Microsoft\Windows\Temporary Internet Files\Content.IE5\VCME0FYG\MC9003516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79809"/>
            <a:ext cx="1809184" cy="17458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2098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836712"/>
            <a:ext cx="7128792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/>
              <a:t>Velký </a:t>
            </a:r>
            <a:r>
              <a:rPr lang="cs-CZ" sz="2400" b="1" dirty="0" smtClean="0"/>
              <a:t>podnik</a:t>
            </a:r>
          </a:p>
          <a:p>
            <a:pPr lvl="0"/>
            <a:endParaRPr lang="cs-CZ" sz="2400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 smtClean="0"/>
              <a:t>zaměstnávají </a:t>
            </a:r>
            <a:r>
              <a:rPr lang="cs-CZ" dirty="0"/>
              <a:t>větší počet zaměstnanců – až </a:t>
            </a:r>
            <a:r>
              <a:rPr lang="cs-CZ" dirty="0" smtClean="0"/>
              <a:t>tisíce</a:t>
            </a:r>
          </a:p>
          <a:p>
            <a:pPr lvl="0"/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velký objem produkce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vysoký roční </a:t>
            </a:r>
            <a:r>
              <a:rPr lang="cs-CZ" dirty="0" smtClean="0"/>
              <a:t>obrat</a:t>
            </a:r>
          </a:p>
          <a:p>
            <a:pPr lvl="0"/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velké, ekonomicky silné a vyspělé firmy – automobilový průmysl, zpracování ropy,…</a:t>
            </a:r>
          </a:p>
        </p:txBody>
      </p:sp>
      <p:pic>
        <p:nvPicPr>
          <p:cNvPr id="3074" name="Picture 2" descr="C:\Users\Pavlína\AppData\Local\Microsoft\Windows\Temporary Internet Files\Content.IE5\WX7SMFSJ\MC9004392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573016"/>
            <a:ext cx="3200400" cy="24018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43987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052736"/>
            <a:ext cx="6624736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Výhody</a:t>
            </a:r>
            <a:r>
              <a:rPr lang="cs-CZ" sz="2400" b="1" dirty="0" smtClean="0"/>
              <a:t>:</a:t>
            </a:r>
          </a:p>
          <a:p>
            <a:endParaRPr lang="cs-CZ" sz="2400" dirty="0"/>
          </a:p>
          <a:p>
            <a:pPr lvl="0"/>
            <a:r>
              <a:rPr lang="cs-CZ" b="1" dirty="0"/>
              <a:t>Malých podniků</a:t>
            </a:r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nižší výrobní </a:t>
            </a:r>
            <a:r>
              <a:rPr lang="cs-CZ" dirty="0" smtClean="0"/>
              <a:t>náklady</a:t>
            </a:r>
          </a:p>
          <a:p>
            <a:pPr lvl="0"/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lepší specializace na vybraný druh </a:t>
            </a:r>
            <a:r>
              <a:rPr lang="cs-CZ" dirty="0" smtClean="0"/>
              <a:t>podnikání</a:t>
            </a:r>
          </a:p>
          <a:p>
            <a:pPr lvl="0"/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snadněji a rychleji mohou reagovat na přání </a:t>
            </a:r>
            <a:r>
              <a:rPr lang="cs-CZ" dirty="0" smtClean="0"/>
              <a:t>zákazníka</a:t>
            </a:r>
          </a:p>
          <a:p>
            <a:pPr lvl="0"/>
            <a:endParaRPr lang="cs-CZ" dirty="0"/>
          </a:p>
          <a:p>
            <a:pPr lvl="0"/>
            <a:r>
              <a:rPr lang="cs-CZ" b="1" dirty="0"/>
              <a:t>Velkých podniků</a:t>
            </a:r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lepší schopnost </a:t>
            </a:r>
            <a:r>
              <a:rPr lang="cs-CZ" dirty="0" smtClean="0"/>
              <a:t>konkurence</a:t>
            </a:r>
          </a:p>
          <a:p>
            <a:pPr lvl="0"/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ekonomicky silnější, lépe čelí případným krizím</a:t>
            </a:r>
          </a:p>
        </p:txBody>
      </p:sp>
    </p:spTree>
    <p:extLst>
      <p:ext uri="{BB962C8B-B14F-4D97-AF65-F5344CB8AC3E}">
        <p14:creationId xmlns="" xmlns:p14="http://schemas.microsoft.com/office/powerpoint/2010/main" val="2944041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Vyhledejte ve svém okolí 3 malé podniky a 3 velké podniky.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Zjistěte, jakou formu podnikání zvolili.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Zdroje: </a:t>
            </a:r>
            <a:r>
              <a:rPr lang="cs-CZ" dirty="0" smtClean="0"/>
              <a:t>vlastní</a:t>
            </a:r>
          </a:p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Děkuji za pozornost.</a:t>
            </a:r>
          </a:p>
        </p:txBody>
      </p:sp>
    </p:spTree>
    <p:extLst>
      <p:ext uri="{BB962C8B-B14F-4D97-AF65-F5344CB8AC3E}">
        <p14:creationId xmlns="" xmlns:p14="http://schemas.microsoft.com/office/powerpoint/2010/main" val="196712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26361</TotalTime>
  <Words>125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Ekonomika podniku</vt:lpstr>
      <vt:lpstr>Snímek 4</vt:lpstr>
      <vt:lpstr>Snímek 5</vt:lpstr>
      <vt:lpstr>Snímek 6</vt:lpstr>
      <vt:lpstr>úkol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Začínáme podnikat</dc:title>
  <dc:creator>Pavlína</dc:creator>
  <cp:lastModifiedBy>Dum</cp:lastModifiedBy>
  <cp:revision>15</cp:revision>
  <dcterms:created xsi:type="dcterms:W3CDTF">2013-06-02T12:26:34Z</dcterms:created>
  <dcterms:modified xsi:type="dcterms:W3CDTF">2014-10-06T10:18:19Z</dcterms:modified>
</cp:coreProperties>
</file>