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3FF5314-3FDF-446D-9915-ED92C30D149F}" type="datetimeFigureOut">
              <a:rPr lang="cs-CZ" smtClean="0"/>
              <a:pPr/>
              <a:t>6.10.2014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6379C0D1-847D-4CED-8644-5E07B043287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31457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2716894" y="2316381"/>
            <a:ext cx="4019305" cy="160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STŘEDNÍ ODBORNÁ ŠKOLA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A STŘEDNÍ ODBORNÉ UČILIŠTĚ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MĚSTEC KRÁLOVÉ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rgbClr val="800000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T.G. MASARYKA 4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Rectangle 6"/>
          <p:cNvSpPr>
            <a:spLocks noChangeArrowheads="1"/>
          </p:cNvSpPr>
          <p:nvPr/>
        </p:nvSpPr>
        <p:spPr bwMode="auto">
          <a:xfrm>
            <a:off x="3249233" y="5634216"/>
            <a:ext cx="2874506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cs-CZ" sz="2400" dirty="0" smtClean="0">
                <a:solidFill>
                  <a:srgbClr val="FF0000"/>
                </a:solidFill>
                <a:latin typeface="Arial" pitchFamily="34" charset="0"/>
                <a:cs typeface="Times New Roman" pitchFamily="18" charset="0"/>
              </a:rPr>
              <a:t>Ekonomika podniku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4404" y="4076680"/>
            <a:ext cx="5224283" cy="905258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378965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88640"/>
            <a:ext cx="5969000" cy="14573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27272" y="1645965"/>
            <a:ext cx="7416824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/>
              <a:t>DIGITÁLNÍ UČEBNÍ MATERIÁL</a:t>
            </a:r>
            <a:endParaRPr lang="cs-CZ" dirty="0"/>
          </a:p>
          <a:p>
            <a:pPr algn="ctr"/>
            <a:r>
              <a:rPr lang="cs-CZ" b="1" dirty="0" err="1"/>
              <a:t>Č.projektu</a:t>
            </a:r>
            <a:r>
              <a:rPr lang="cs-CZ" b="1" dirty="0"/>
              <a:t> : </a:t>
            </a:r>
            <a:r>
              <a:rPr lang="cs-CZ" b="1" dirty="0" smtClean="0"/>
              <a:t>CZ.1.07/1.5.00/34.0921</a:t>
            </a:r>
            <a:endParaRPr lang="cs-CZ" dirty="0"/>
          </a:p>
          <a:p>
            <a:r>
              <a:rPr lang="cs-CZ" dirty="0"/>
              <a:t> </a:t>
            </a:r>
          </a:p>
          <a:p>
            <a:r>
              <a:rPr lang="cs-CZ" b="1" dirty="0" smtClean="0"/>
              <a:t>Škola</a:t>
            </a:r>
            <a:r>
              <a:rPr lang="cs-CZ" b="1" dirty="0"/>
              <a:t>: </a:t>
            </a:r>
            <a:r>
              <a:rPr lang="cs-CZ" dirty="0"/>
              <a:t>	</a:t>
            </a:r>
            <a:r>
              <a:rPr lang="cs-CZ" dirty="0" smtClean="0"/>
              <a:t>Střední </a:t>
            </a:r>
            <a:r>
              <a:rPr lang="cs-CZ" dirty="0"/>
              <a:t>odborná škola a Střední odborné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	učiliště </a:t>
            </a:r>
            <a:r>
              <a:rPr lang="cs-CZ" dirty="0"/>
              <a:t>Městec Králové, T.G. Masaryka 4 </a:t>
            </a:r>
          </a:p>
          <a:p>
            <a:r>
              <a:rPr lang="cs-CZ" dirty="0"/>
              <a:t>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VY_32_INOVACE_EK_190         </a:t>
            </a:r>
            <a:endParaRPr lang="cs-CZ" dirty="0"/>
          </a:p>
          <a:p>
            <a:r>
              <a:rPr lang="cs-CZ" b="1" dirty="0"/>
              <a:t>Autor: </a:t>
            </a:r>
            <a:r>
              <a:rPr lang="cs-CZ" dirty="0" smtClean="0"/>
              <a:t>Bc. Pavlína Kánská</a:t>
            </a:r>
            <a:endParaRPr lang="cs-CZ" dirty="0"/>
          </a:p>
          <a:p>
            <a:r>
              <a:rPr lang="cs-CZ" b="1" dirty="0" err="1"/>
              <a:t>Tématický</a:t>
            </a:r>
            <a:r>
              <a:rPr lang="cs-CZ" b="1" dirty="0"/>
              <a:t> okruh: </a:t>
            </a:r>
            <a:r>
              <a:rPr lang="cs-CZ" dirty="0" smtClean="0"/>
              <a:t>Ekonomika podniku</a:t>
            </a:r>
            <a:endParaRPr lang="cs-CZ" dirty="0"/>
          </a:p>
          <a:p>
            <a:r>
              <a:rPr lang="cs-CZ" b="1" dirty="0"/>
              <a:t>Ročník: </a:t>
            </a:r>
            <a:r>
              <a:rPr lang="cs-CZ" dirty="0"/>
              <a:t>1. a 2. Obor Podnikání</a:t>
            </a:r>
          </a:p>
          <a:p>
            <a:r>
              <a:rPr lang="cs-CZ" b="1" dirty="0"/>
              <a:t>Datum tvorby: </a:t>
            </a:r>
            <a:r>
              <a:rPr lang="cs-CZ" dirty="0" smtClean="0"/>
              <a:t>Září 2013</a:t>
            </a:r>
            <a:endParaRPr lang="cs-CZ" dirty="0"/>
          </a:p>
          <a:p>
            <a:r>
              <a:rPr lang="cs-CZ" b="1" dirty="0"/>
              <a:t>Anotace: </a:t>
            </a:r>
            <a:r>
              <a:rPr lang="cs-CZ" dirty="0" smtClean="0"/>
              <a:t>Materiál slouží k výkladu a následnému zkontrolování pochopení látky.</a:t>
            </a:r>
            <a:endParaRPr lang="cs-CZ" dirty="0"/>
          </a:p>
          <a:p>
            <a:r>
              <a:rPr lang="cs-CZ" b="1" dirty="0"/>
              <a:t>Metodický pokyn</a:t>
            </a:r>
            <a:r>
              <a:rPr lang="cs-CZ" b="1" dirty="0" smtClean="0"/>
              <a:t>: </a:t>
            </a:r>
            <a:r>
              <a:rPr lang="cs-CZ" dirty="0" smtClean="0"/>
              <a:t>Prezentace je určena jako výklad do hodiny. Po výkladu následují kontrolní otázky. 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465750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Ekonomika podniku</a:t>
            </a:r>
            <a:endParaRPr lang="cs-CZ" sz="36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63688" y="5013176"/>
            <a:ext cx="6172200" cy="1371600"/>
          </a:xfrm>
        </p:spPr>
        <p:txBody>
          <a:bodyPr>
            <a:normAutofit/>
          </a:bodyPr>
          <a:lstStyle/>
          <a:p>
            <a:r>
              <a:rPr lang="cs-CZ" sz="3000" dirty="0" smtClean="0"/>
              <a:t>10. Skladování </a:t>
            </a:r>
            <a:endParaRPr lang="cs-CZ" sz="3000" dirty="0"/>
          </a:p>
        </p:txBody>
      </p:sp>
    </p:spTree>
    <p:extLst>
      <p:ext uri="{BB962C8B-B14F-4D97-AF65-F5344CB8AC3E}">
        <p14:creationId xmlns="" xmlns:p14="http://schemas.microsoft.com/office/powerpoint/2010/main" val="695362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052736"/>
            <a:ext cx="7467600" cy="4873752"/>
          </a:xfrm>
        </p:spPr>
        <p:txBody>
          <a:bodyPr/>
          <a:lstStyle/>
          <a:p>
            <a:pPr lvl="0"/>
            <a:r>
              <a:rPr lang="cs-CZ" dirty="0"/>
              <a:t>nedílná součást výrobního a podnikatelského </a:t>
            </a:r>
            <a:r>
              <a:rPr lang="cs-CZ" dirty="0" smtClean="0"/>
              <a:t>procesu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materiál a zásoby musí být uskladněny tak, aby nedocházelo ke znehodnocení a </a:t>
            </a:r>
            <a:r>
              <a:rPr lang="cs-CZ" dirty="0" smtClean="0"/>
              <a:t>poškození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musí být dodrženy stanovené skladovací podmínky, které odpovídají vlastnostem a druhům skladovaných zásob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075220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Pavlína\AppData\Local\Microsoft\Windows\Temporary Internet Files\Content.IE5\VCME0FYG\MC9001497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005064"/>
            <a:ext cx="2536479" cy="244292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budova </a:t>
            </a:r>
            <a:r>
              <a:rPr lang="cs-CZ" dirty="0"/>
              <a:t>či místnost, která chrání zásoby před nepříznivými </a:t>
            </a:r>
            <a:r>
              <a:rPr lang="cs-CZ" dirty="0" smtClean="0"/>
              <a:t>vlivy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Druhy skladů:</a:t>
            </a:r>
            <a:endParaRPr lang="cs-CZ" b="1" dirty="0"/>
          </a:p>
          <a:p>
            <a:pPr lvl="2"/>
            <a:r>
              <a:rPr lang="cs-CZ" sz="2400" dirty="0"/>
              <a:t>kryté – potraviny, elektronika, obuv,...</a:t>
            </a:r>
          </a:p>
          <a:p>
            <a:pPr lvl="2"/>
            <a:r>
              <a:rPr lang="cs-CZ" sz="2400" dirty="0"/>
              <a:t>polokryté – dřevo, uhlí</a:t>
            </a:r>
          </a:p>
          <a:p>
            <a:pPr lvl="2"/>
            <a:r>
              <a:rPr lang="cs-CZ" sz="2400" dirty="0"/>
              <a:t>otevřené – písek, stavební materiál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589999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Pavlína\AppData\Local\Microsoft\Windows\Temporary Internet Files\Content.IE5\WX7SMFSJ\MP90043054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3501008"/>
            <a:ext cx="1279004" cy="191757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755576" y="692696"/>
            <a:ext cx="7467600" cy="4873752"/>
          </a:xfrm>
        </p:spPr>
        <p:txBody>
          <a:bodyPr/>
          <a:lstStyle/>
          <a:p>
            <a:pPr lvl="0"/>
            <a:r>
              <a:rPr lang="cs-CZ" dirty="0"/>
              <a:t>sklad by měl být vybaven vhodným úložným zařízením a rovněž zařízením pro manipulaci se zásobami ( regály, palety,....., váhy, zvedací zařízení</a:t>
            </a:r>
            <a:r>
              <a:rPr lang="cs-CZ" dirty="0" smtClean="0"/>
              <a:t>,...)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je nutné evidovat a mít přehled o skladovaných </a:t>
            </a:r>
            <a:r>
              <a:rPr lang="cs-CZ" dirty="0" smtClean="0"/>
              <a:t>zásobách</a:t>
            </a:r>
          </a:p>
          <a:p>
            <a:pPr lvl="0"/>
            <a:endParaRPr lang="cs-CZ" dirty="0"/>
          </a:p>
          <a:p>
            <a:pPr lvl="0"/>
            <a:r>
              <a:rPr lang="cs-CZ" dirty="0"/>
              <a:t>dokladem o množství je skladová </a:t>
            </a:r>
            <a:r>
              <a:rPr lang="cs-CZ" dirty="0" smtClean="0"/>
              <a:t>karta</a:t>
            </a:r>
            <a:r>
              <a:rPr lang="cs-CZ" dirty="0"/>
              <a:t>, skladištní lístek či skladištní štítek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5310844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pPr marL="457200" indent="-457200">
              <a:buAutoNum type="arabicPeriod"/>
            </a:pPr>
            <a:r>
              <a:rPr lang="cs-CZ" dirty="0" smtClean="0"/>
              <a:t>Proč musíme zásoby řádně skladovat?</a:t>
            </a:r>
          </a:p>
          <a:p>
            <a:pPr marL="457200" indent="-457200">
              <a:buAutoNum type="arabicPeriod"/>
            </a:pPr>
            <a:r>
              <a:rPr lang="cs-CZ" dirty="0" smtClean="0"/>
              <a:t>Jaké znáte druhy skladů?</a:t>
            </a:r>
          </a:p>
          <a:p>
            <a:pPr marL="457200" indent="-457200">
              <a:buAutoNum type="arabicPeriod"/>
            </a:pPr>
            <a:r>
              <a:rPr lang="cs-CZ" dirty="0" smtClean="0"/>
              <a:t>Co bychom měli evidovat na skladové kartě?</a:t>
            </a:r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457200" indent="-457200">
              <a:buNone/>
            </a:pPr>
            <a:endParaRPr lang="cs-CZ" dirty="0" smtClean="0"/>
          </a:p>
          <a:p>
            <a:pPr marL="342900" indent="-342900"/>
            <a:r>
              <a:rPr lang="cs-CZ" dirty="0" smtClean="0"/>
              <a:t>Zdroje:</a:t>
            </a:r>
          </a:p>
          <a:p>
            <a:pPr marL="342900" indent="-342900">
              <a:buNone/>
            </a:pPr>
            <a:r>
              <a:rPr lang="cs-CZ" dirty="0" smtClean="0"/>
              <a:t>	ZLÁMAL, Jaroslav a Zdeněk MENDL. </a:t>
            </a:r>
            <a:r>
              <a:rPr lang="cs-CZ" i="1" dirty="0" smtClean="0"/>
              <a:t>Ekonomie nejen k maturitě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2., </a:t>
            </a:r>
            <a:r>
              <a:rPr lang="cs-CZ" dirty="0" err="1" smtClean="0"/>
              <a:t>aktualiz</a:t>
            </a:r>
            <a:r>
              <a:rPr lang="cs-CZ" dirty="0" smtClean="0"/>
              <a:t>. Kralice na Hané: </a:t>
            </a:r>
            <a:r>
              <a:rPr lang="cs-CZ" dirty="0" err="1" smtClean="0"/>
              <a:t>Computer</a:t>
            </a:r>
            <a:r>
              <a:rPr lang="cs-CZ" dirty="0" smtClean="0"/>
              <a:t> Media, 2009, 136 s. ISBN 978-80-86686-99-8</a:t>
            </a:r>
            <a:r>
              <a:rPr lang="cs-CZ" dirty="0" smtClean="0"/>
              <a:t>.</a:t>
            </a:r>
          </a:p>
          <a:p>
            <a:pPr marL="342900" indent="-342900">
              <a:buNone/>
            </a:pPr>
            <a:r>
              <a:rPr lang="cs-CZ" dirty="0" smtClean="0"/>
              <a:t> </a:t>
            </a:r>
            <a:r>
              <a:rPr lang="cs-CZ" dirty="0" smtClean="0"/>
              <a:t>   www.office.</a:t>
            </a:r>
            <a:r>
              <a:rPr lang="cs-CZ" smtClean="0"/>
              <a:t>microsoft.com</a:t>
            </a:r>
            <a:endParaRPr lang="cs-CZ" dirty="0" smtClean="0"/>
          </a:p>
          <a:p>
            <a:pPr marL="457200" indent="-457200">
              <a:buNone/>
            </a:pPr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14</TotalTime>
  <Words>158</Words>
  <Application>Microsoft Office PowerPoint</Application>
  <PresentationFormat>Předvádění na obrazovce (4:3)</PresentationFormat>
  <Paragraphs>46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Ekonomika podniku</vt:lpstr>
      <vt:lpstr>Snímek 4</vt:lpstr>
      <vt:lpstr>Sklad</vt:lpstr>
      <vt:lpstr>Snímek 6</vt:lpstr>
      <vt:lpstr>Otázky: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Pavlína</dc:creator>
  <cp:lastModifiedBy>Dum</cp:lastModifiedBy>
  <cp:revision>4</cp:revision>
  <dcterms:created xsi:type="dcterms:W3CDTF">2013-12-12T20:26:06Z</dcterms:created>
  <dcterms:modified xsi:type="dcterms:W3CDTF">2014-10-06T10:25:58Z</dcterms:modified>
</cp:coreProperties>
</file>