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CE1B77D-965F-4A1A-A73C-E8671FCB9D1D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1A8E5F8-5E62-46C1-8BDA-7D346177AA9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1457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716894" y="2316381"/>
            <a:ext cx="401930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STŘEDNÍ ODBORNÉ UČILIŠTĚ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</a:t>
            </a:r>
            <a:b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T.G. MASARYKA 4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249233" y="5634216"/>
            <a:ext cx="287450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Times New Roman" pitchFamily="18" charset="0"/>
              </a:rPr>
              <a:t>Ekonomika podniku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404" y="4076680"/>
            <a:ext cx="5224283" cy="9052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75457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27272" y="1645965"/>
            <a:ext cx="74168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DIGITÁLNÍ UČEBNÍ MATERIÁL</a:t>
            </a:r>
            <a:endParaRPr lang="cs-CZ" dirty="0"/>
          </a:p>
          <a:p>
            <a:pPr algn="ctr"/>
            <a:r>
              <a:rPr lang="cs-CZ" b="1" dirty="0" err="1"/>
              <a:t>Č.projektu</a:t>
            </a:r>
            <a:r>
              <a:rPr lang="cs-CZ" b="1" dirty="0"/>
              <a:t> : </a:t>
            </a:r>
            <a:r>
              <a:rPr lang="cs-CZ" b="1" dirty="0" smtClean="0"/>
              <a:t>CZ.1.07/1.5.00/34.0921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b="1" dirty="0" smtClean="0"/>
              <a:t>Škola</a:t>
            </a:r>
            <a:r>
              <a:rPr lang="cs-CZ" b="1" dirty="0"/>
              <a:t>: </a:t>
            </a:r>
            <a:r>
              <a:rPr lang="cs-CZ" dirty="0"/>
              <a:t>	</a:t>
            </a:r>
            <a:r>
              <a:rPr lang="cs-CZ" dirty="0" smtClean="0"/>
              <a:t>Střední </a:t>
            </a:r>
            <a:r>
              <a:rPr lang="cs-CZ" dirty="0"/>
              <a:t>odborná škola a Střední odborné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učiliště </a:t>
            </a:r>
            <a:r>
              <a:rPr lang="cs-CZ" dirty="0"/>
              <a:t>Městec Králové, T.G. Masaryka 4 </a:t>
            </a:r>
          </a:p>
          <a:p>
            <a:r>
              <a:rPr lang="cs-CZ" dirty="0"/>
              <a:t> </a:t>
            </a:r>
          </a:p>
          <a:p>
            <a:r>
              <a:rPr lang="cs-CZ" b="1" dirty="0"/>
              <a:t>Název materiálu: </a:t>
            </a:r>
            <a:r>
              <a:rPr lang="cs-CZ" dirty="0" smtClean="0"/>
              <a:t>VY_32_INOVACE_EK_195          </a:t>
            </a:r>
            <a:endParaRPr lang="cs-CZ" dirty="0"/>
          </a:p>
          <a:p>
            <a:r>
              <a:rPr lang="cs-CZ" b="1" dirty="0"/>
              <a:t>Autor: </a:t>
            </a:r>
            <a:r>
              <a:rPr lang="cs-CZ" dirty="0" smtClean="0"/>
              <a:t>Bc. Pavlína Kánská</a:t>
            </a:r>
            <a:endParaRPr lang="cs-CZ" dirty="0"/>
          </a:p>
          <a:p>
            <a:r>
              <a:rPr lang="cs-CZ" b="1" dirty="0" err="1"/>
              <a:t>Tématický</a:t>
            </a:r>
            <a:r>
              <a:rPr lang="cs-CZ" b="1" dirty="0"/>
              <a:t> okruh: </a:t>
            </a:r>
            <a:r>
              <a:rPr lang="cs-CZ" dirty="0" smtClean="0"/>
              <a:t>Ekonomika podniku</a:t>
            </a:r>
            <a:endParaRPr lang="cs-CZ" dirty="0"/>
          </a:p>
          <a:p>
            <a:r>
              <a:rPr lang="cs-CZ" b="1" dirty="0"/>
              <a:t>Ročník: </a:t>
            </a:r>
            <a:r>
              <a:rPr lang="cs-CZ" dirty="0"/>
              <a:t>1. a 2. Obor Podnikání</a:t>
            </a:r>
          </a:p>
          <a:p>
            <a:r>
              <a:rPr lang="cs-CZ" b="1" dirty="0"/>
              <a:t>Datum tvorby: </a:t>
            </a:r>
            <a:r>
              <a:rPr lang="cs-CZ" dirty="0" smtClean="0"/>
              <a:t>Září 2013</a:t>
            </a:r>
            <a:endParaRPr lang="cs-CZ" dirty="0"/>
          </a:p>
          <a:p>
            <a:r>
              <a:rPr lang="cs-CZ" b="1" dirty="0"/>
              <a:t>Anotace: </a:t>
            </a:r>
            <a:r>
              <a:rPr lang="cs-CZ" dirty="0"/>
              <a:t>Materiál slouží k </a:t>
            </a:r>
            <a:r>
              <a:rPr lang="cs-CZ" dirty="0" smtClean="0"/>
              <a:t>výkladu.</a:t>
            </a:r>
            <a:endParaRPr lang="cs-CZ" dirty="0"/>
          </a:p>
          <a:p>
            <a:r>
              <a:rPr lang="cs-CZ" b="1" dirty="0"/>
              <a:t>Metodický pokyn</a:t>
            </a:r>
            <a:r>
              <a:rPr lang="cs-CZ" b="1" dirty="0" smtClean="0"/>
              <a:t>: </a:t>
            </a:r>
            <a:r>
              <a:rPr lang="cs-CZ" dirty="0" smtClean="0"/>
              <a:t>Prezentace </a:t>
            </a:r>
            <a:r>
              <a:rPr lang="cs-CZ" dirty="0"/>
              <a:t>je určena jako výklad do </a:t>
            </a:r>
            <a:r>
              <a:rPr lang="cs-CZ" dirty="0" smtClean="0"/>
              <a:t>hodiny.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2314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Ekonomika podniku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15. Rozvoj podniku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Reprodukce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4164935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Reprodukce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b="1" dirty="0"/>
              <a:t>Obnova stávajícího dlouhodobého majetku – reprodukce</a:t>
            </a:r>
            <a:endParaRPr lang="cs-CZ" dirty="0"/>
          </a:p>
          <a:p>
            <a:pPr lvl="0"/>
            <a:r>
              <a:rPr lang="cs-CZ" dirty="0"/>
              <a:t>neustále dochází k jeho fyzickému i morálnímu opotřebení</a:t>
            </a:r>
          </a:p>
          <a:p>
            <a:pPr lvl="0"/>
            <a:r>
              <a:rPr lang="cs-CZ" dirty="0"/>
              <a:t>současně dochází ke snižování jeho výrobní kapacity a nárůstu nákladů na jeho opravy a údržbu</a:t>
            </a:r>
          </a:p>
          <a:p>
            <a:pPr lvl="0"/>
            <a:r>
              <a:rPr lang="cs-CZ" dirty="0"/>
              <a:t>je potřeba rozhodnout, zda se vyplatí tento majetek dále udržovat či investovat do koupě nového majetku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58209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vlína\AppData\Local\Microsoft\Windows\Temporary Internet Files\Content.IE5\H9XM6RMA\MC9003704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77072"/>
            <a:ext cx="1822399" cy="178948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Reprodukce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7467600" cy="3168352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lvl="0"/>
            <a:r>
              <a:rPr lang="cs-CZ" sz="2800" dirty="0"/>
              <a:t>prostá – obnovení v původním </a:t>
            </a:r>
            <a:r>
              <a:rPr lang="cs-CZ" sz="2800" dirty="0" smtClean="0"/>
              <a:t>rozsahu</a:t>
            </a:r>
          </a:p>
          <a:p>
            <a:pPr marL="0" lvl="0" indent="0">
              <a:buNone/>
            </a:pPr>
            <a:endParaRPr lang="cs-CZ" sz="2800" dirty="0"/>
          </a:p>
          <a:p>
            <a:pPr lvl="0"/>
            <a:r>
              <a:rPr lang="cs-CZ" sz="2800" dirty="0"/>
              <a:t>rozšířená – obnovení ve větším </a:t>
            </a:r>
            <a:r>
              <a:rPr lang="cs-CZ" sz="2800" dirty="0" smtClean="0"/>
              <a:t>rozsahu</a:t>
            </a:r>
          </a:p>
          <a:p>
            <a:pPr lvl="0"/>
            <a:endParaRPr lang="cs-CZ" sz="2800" dirty="0"/>
          </a:p>
          <a:p>
            <a:pPr lvl="0"/>
            <a:r>
              <a:rPr lang="cs-CZ" sz="2800" dirty="0"/>
              <a:t>zúžená – obnovení v menším rozsahu</a:t>
            </a:r>
          </a:p>
        </p:txBody>
      </p:sp>
    </p:spTree>
    <p:extLst>
      <p:ext uri="{BB962C8B-B14F-4D97-AF65-F5344CB8AC3E}">
        <p14:creationId xmlns="" xmlns:p14="http://schemas.microsoft.com/office/powerpoint/2010/main" val="2961904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755576" y="692696"/>
            <a:ext cx="7467600" cy="4873752"/>
          </a:xfrm>
        </p:spPr>
        <p:txBody>
          <a:bodyPr/>
          <a:lstStyle/>
          <a:p>
            <a:pPr lvl="0"/>
            <a:r>
              <a:rPr lang="cs-CZ" dirty="0"/>
              <a:t>obnova musí být prováděna tak, aby vedlo k zachování hlavní činnosti podniku a podnik byl stále schopen vyrábět či poskytovat </a:t>
            </a:r>
            <a:r>
              <a:rPr lang="cs-CZ" dirty="0" smtClean="0"/>
              <a:t>služby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obnova musí vést ke zvýšení technických parametrů strojů a </a:t>
            </a:r>
            <a:r>
              <a:rPr lang="cs-CZ" dirty="0" smtClean="0"/>
              <a:t>zařízení</a:t>
            </a:r>
          </a:p>
          <a:p>
            <a:pPr lvl="0"/>
            <a:endParaRPr lang="cs-CZ" dirty="0"/>
          </a:p>
          <a:p>
            <a:pPr lvl="0"/>
            <a:r>
              <a:rPr lang="cs-CZ" dirty="0"/>
              <a:t>před zahájením obnovy je třeba posoudit technický stav technickou úroveň strojů a zařízení, stav budov, použitelnost softwaru,…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545986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342900" indent="-342900"/>
            <a:r>
              <a:rPr lang="cs-CZ" dirty="0" smtClean="0"/>
              <a:t>Zdroje:</a:t>
            </a:r>
          </a:p>
          <a:p>
            <a:pPr marL="342900" indent="-342900">
              <a:buNone/>
            </a:pPr>
            <a:r>
              <a:rPr lang="cs-CZ" dirty="0" smtClean="0"/>
              <a:t>	ZLÁMAL, Jaroslav a Zdeněk MENDL. </a:t>
            </a:r>
            <a:r>
              <a:rPr lang="cs-CZ" i="1" dirty="0" smtClean="0"/>
              <a:t>Ekonomie nejen k maturitě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2., </a:t>
            </a:r>
            <a:r>
              <a:rPr lang="cs-CZ" dirty="0" err="1" smtClean="0"/>
              <a:t>aktualiz</a:t>
            </a:r>
            <a:r>
              <a:rPr lang="cs-CZ" dirty="0" smtClean="0"/>
              <a:t>. Kralice na Hané: </a:t>
            </a:r>
            <a:r>
              <a:rPr lang="cs-CZ" dirty="0" err="1" smtClean="0"/>
              <a:t>Computer</a:t>
            </a:r>
            <a:r>
              <a:rPr lang="cs-CZ" dirty="0" smtClean="0"/>
              <a:t> Media, 2009, 136 s. ISBN 978-80-86686-99-8</a:t>
            </a:r>
            <a:r>
              <a:rPr lang="cs-CZ" dirty="0" smtClean="0"/>
              <a:t>.</a:t>
            </a:r>
          </a:p>
          <a:p>
            <a:pPr marL="342900" indent="-342900">
              <a:buNone/>
            </a:pPr>
            <a:r>
              <a:rPr lang="cs-CZ" dirty="0" smtClean="0"/>
              <a:t>     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</TotalTime>
  <Words>49</Words>
  <Application>Microsoft Office PowerPoint</Application>
  <PresentationFormat>Předvádění na obrazovce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Snímek 2</vt:lpstr>
      <vt:lpstr>Ekonomika podniku</vt:lpstr>
      <vt:lpstr>Reprodukce</vt:lpstr>
      <vt:lpstr>Reprodukce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Pavlína</dc:creator>
  <cp:lastModifiedBy>Dum</cp:lastModifiedBy>
  <cp:revision>3</cp:revision>
  <dcterms:created xsi:type="dcterms:W3CDTF">2013-12-13T18:24:36Z</dcterms:created>
  <dcterms:modified xsi:type="dcterms:W3CDTF">2014-10-06T10:33:35Z</dcterms:modified>
</cp:coreProperties>
</file>