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8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54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/>
              <a:t>Č.projektu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VY_32_INOVACE_EK_198 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/>
              <a:t>Tématický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praktickému využití získaných znalostí.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k vypracování samostatného úkolu.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14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003322"/>
            <a:ext cx="6406480" cy="1371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18. Využití marketingu v podniku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64935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Marketing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044824"/>
          </a:xfrm>
        </p:spPr>
        <p:txBody>
          <a:bodyPr/>
          <a:lstStyle/>
          <a:p>
            <a:pPr lvl="0"/>
            <a:r>
              <a:rPr lang="cs-CZ" dirty="0" smtClean="0"/>
              <a:t>součást podnikání, která se snaží:</a:t>
            </a:r>
          </a:p>
          <a:p>
            <a:pPr lvl="2"/>
            <a:r>
              <a:rPr lang="cs-CZ" sz="2400" dirty="0" smtClean="0"/>
              <a:t>odhadnout a poznat trhy</a:t>
            </a:r>
          </a:p>
          <a:p>
            <a:pPr lvl="2"/>
            <a:r>
              <a:rPr lang="cs-CZ" sz="2400" dirty="0" smtClean="0"/>
              <a:t>zjistit současné potřeby kupujících</a:t>
            </a:r>
          </a:p>
          <a:p>
            <a:pPr lvl="2"/>
            <a:r>
              <a:rPr lang="cs-CZ" sz="2400" dirty="0" smtClean="0"/>
              <a:t>odhadnout budoucí zájmy trhu</a:t>
            </a:r>
            <a:endParaRPr lang="cs-CZ" sz="2400" dirty="0"/>
          </a:p>
        </p:txBody>
      </p:sp>
      <p:pic>
        <p:nvPicPr>
          <p:cNvPr id="1026" name="Picture 2" descr="C:\Program Files\Microsoft Office\MEDIA\CAGCAT10\j02854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501008"/>
            <a:ext cx="1795882" cy="179679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11560" y="5517232"/>
            <a:ext cx="74168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Snahou marketingu je uplatnit zboží na trhu.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35781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Marketingová strategie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Cíle:</a:t>
            </a:r>
            <a:endParaRPr lang="cs-CZ" dirty="0" smtClean="0"/>
          </a:p>
          <a:p>
            <a:pPr lvl="0"/>
            <a:r>
              <a:rPr lang="cs-CZ" dirty="0" smtClean="0"/>
              <a:t>uspokojit zákazníka a prodat své výrobky</a:t>
            </a:r>
          </a:p>
          <a:p>
            <a:pPr lvl="0"/>
            <a:r>
              <a:rPr lang="cs-CZ" dirty="0" smtClean="0"/>
              <a:t>prodejem svých výrobků dosáhnout výhod nad konkurencí</a:t>
            </a:r>
          </a:p>
          <a:p>
            <a:pPr lvl="0"/>
            <a:r>
              <a:rPr lang="cs-CZ" dirty="0" smtClean="0"/>
              <a:t>dosáhnout maximálních zisků, zejména s dlouhodobého pohledu</a:t>
            </a:r>
          </a:p>
          <a:p>
            <a:pPr lvl="0"/>
            <a:r>
              <a:rPr lang="cs-CZ" dirty="0" smtClean="0"/>
              <a:t>konečným cílem je zisk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225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Podstata: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odlišení produktu (kvalitou, jedinečností, trvanlivostí,...</a:t>
            </a:r>
          </a:p>
          <a:p>
            <a:pPr lvl="0"/>
            <a:r>
              <a:rPr lang="cs-CZ" dirty="0" smtClean="0"/>
              <a:t>vyšší objem prodeje – v celkovém objemu lze snižovat ceny</a:t>
            </a:r>
          </a:p>
          <a:p>
            <a:pPr lvl="0"/>
            <a:r>
              <a:rPr lang="cs-CZ" dirty="0" smtClean="0"/>
              <a:t>orientace na specifický trh</a:t>
            </a:r>
          </a:p>
          <a:p>
            <a:pPr lvl="0"/>
            <a:r>
              <a:rPr lang="cs-CZ" dirty="0" smtClean="0"/>
              <a:t>integrační růst – propojení s kooperujícími podniky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Marketingový mix (4P)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Výrobek (</a:t>
            </a:r>
            <a:r>
              <a:rPr lang="cs-CZ" b="1" dirty="0" err="1" smtClean="0"/>
              <a:t>Product</a:t>
            </a:r>
            <a:r>
              <a:rPr lang="cs-CZ" b="1" dirty="0" smtClean="0"/>
              <a:t>) – </a:t>
            </a:r>
            <a:r>
              <a:rPr lang="cs-CZ" dirty="0" smtClean="0"/>
              <a:t>rozhodující jsou jeho vlastnosti, kvalita, výrobní značka i obal</a:t>
            </a:r>
          </a:p>
          <a:p>
            <a:pPr lvl="1"/>
            <a:r>
              <a:rPr lang="cs-CZ" dirty="0" smtClean="0"/>
              <a:t>fáze: - uvedení výrobků na trh, růst výrobků, zralý výrobek, úpadek výrobku</a:t>
            </a:r>
          </a:p>
          <a:p>
            <a:pPr lvl="1">
              <a:buNone/>
            </a:pPr>
            <a:endParaRPr lang="cs-CZ" dirty="0" smtClean="0"/>
          </a:p>
          <a:p>
            <a:pPr lvl="0"/>
            <a:r>
              <a:rPr lang="cs-CZ" b="1" dirty="0" smtClean="0"/>
              <a:t>Cena (</a:t>
            </a:r>
            <a:r>
              <a:rPr lang="cs-CZ" b="1" dirty="0" err="1" smtClean="0"/>
              <a:t>Price</a:t>
            </a:r>
            <a:r>
              <a:rPr lang="cs-CZ" b="1" dirty="0" smtClean="0"/>
              <a:t>)</a:t>
            </a:r>
            <a:r>
              <a:rPr lang="cs-CZ" dirty="0" smtClean="0"/>
              <a:t> – nákladově orientovaná, podle konkurence, podle hodnoty vnímané zákazníkem</a:t>
            </a:r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Podpora prodeje (</a:t>
            </a:r>
            <a:r>
              <a:rPr lang="cs-CZ" b="1" dirty="0" err="1" smtClean="0"/>
              <a:t>Promotion</a:t>
            </a:r>
            <a:r>
              <a:rPr lang="cs-CZ" b="1" dirty="0" smtClean="0"/>
              <a:t>)</a:t>
            </a:r>
            <a:r>
              <a:rPr lang="cs-CZ" dirty="0" smtClean="0"/>
              <a:t> – reklama,..</a:t>
            </a:r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Distribuce (</a:t>
            </a:r>
            <a:r>
              <a:rPr lang="cs-CZ" b="1" dirty="0" err="1" smtClean="0"/>
              <a:t>Place</a:t>
            </a:r>
            <a:r>
              <a:rPr lang="cs-CZ" b="1" dirty="0" smtClean="0"/>
              <a:t>)</a:t>
            </a:r>
            <a:r>
              <a:rPr lang="cs-CZ" dirty="0" smtClean="0"/>
              <a:t> – segmentace trhu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6870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Vytvořte marketinkový mix na Vámi zvolený produkt. Orientujte se na výrobek nebo službu spojenou s Vaším oborem vyučení.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6165304"/>
            <a:ext cx="2123728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www.office.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microsoft.com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40587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870</TotalTime>
  <Words>181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Ekonomika podniku</vt:lpstr>
      <vt:lpstr>Marketing</vt:lpstr>
      <vt:lpstr>Marketingová strategie</vt:lpstr>
      <vt:lpstr>Podstata:</vt:lpstr>
      <vt:lpstr>Marketingový mix (4P)</vt:lpstr>
      <vt:lpstr>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9</cp:revision>
  <dcterms:created xsi:type="dcterms:W3CDTF">2013-12-13T18:24:36Z</dcterms:created>
  <dcterms:modified xsi:type="dcterms:W3CDTF">2014-10-06T10:38:25Z</dcterms:modified>
</cp:coreProperties>
</file>