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8CE1B77D-965F-4A1A-A73C-E8671FCB9D1D}" type="datetimeFigureOut">
              <a:rPr lang="cs-CZ" smtClean="0"/>
              <a:pPr/>
              <a:t>6.10.2014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1A8E5F8-5E62-46C1-8BDA-7D346177AA9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CE1B77D-965F-4A1A-A73C-E8671FCB9D1D}" type="datetimeFigureOut">
              <a:rPr lang="cs-CZ" smtClean="0"/>
              <a:pPr/>
              <a:t>6.10.2014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1A8E5F8-5E62-46C1-8BDA-7D346177AA9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8CE1B77D-965F-4A1A-A73C-E8671FCB9D1D}" type="datetimeFigureOut">
              <a:rPr lang="cs-CZ" smtClean="0"/>
              <a:pPr/>
              <a:t>6.10.2014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1A8E5F8-5E62-46C1-8BDA-7D346177AA9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B77D-965F-4A1A-A73C-E8671FCB9D1D}" type="datetimeFigureOut">
              <a:rPr lang="cs-CZ" smtClean="0"/>
              <a:pPr/>
              <a:t>6.10.2014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8E5F8-5E62-46C1-8BDA-7D346177AA9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B77D-965F-4A1A-A73C-E8671FCB9D1D}" type="datetimeFigureOut">
              <a:rPr lang="cs-CZ" smtClean="0"/>
              <a:pPr/>
              <a:t>6.10.2014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8E5F8-5E62-46C1-8BDA-7D346177AA9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CE1B77D-965F-4A1A-A73C-E8671FCB9D1D}" type="datetimeFigureOut">
              <a:rPr lang="cs-CZ" smtClean="0"/>
              <a:pPr/>
              <a:t>6.10.2014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1A8E5F8-5E62-46C1-8BDA-7D346177AA9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B77D-965F-4A1A-A73C-E8671FCB9D1D}" type="datetimeFigureOut">
              <a:rPr lang="cs-CZ" smtClean="0"/>
              <a:pPr/>
              <a:t>6.10.2014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8E5F8-5E62-46C1-8BDA-7D346177AA9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CE1B77D-965F-4A1A-A73C-E8671FCB9D1D}" type="datetimeFigureOut">
              <a:rPr lang="cs-CZ" smtClean="0"/>
              <a:pPr/>
              <a:t>6.10.2014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1A8E5F8-5E62-46C1-8BDA-7D346177AA9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CE1B77D-965F-4A1A-A73C-E8671FCB9D1D}" type="datetimeFigureOut">
              <a:rPr lang="cs-CZ" smtClean="0"/>
              <a:pPr/>
              <a:t>6.10.2014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1A8E5F8-5E62-46C1-8BDA-7D346177AA9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B77D-965F-4A1A-A73C-E8671FCB9D1D}" type="datetimeFigureOut">
              <a:rPr lang="cs-CZ" smtClean="0"/>
              <a:pPr/>
              <a:t>6.10.2014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8E5F8-5E62-46C1-8BDA-7D346177AA9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B77D-965F-4A1A-A73C-E8671FCB9D1D}" type="datetimeFigureOut">
              <a:rPr lang="cs-CZ" smtClean="0"/>
              <a:pPr/>
              <a:t>6.10.2014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8E5F8-5E62-46C1-8BDA-7D346177AA9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CE1B77D-965F-4A1A-A73C-E8671FCB9D1D}" type="datetimeFigureOut">
              <a:rPr lang="cs-CZ" smtClean="0"/>
              <a:pPr/>
              <a:t>6.10.2014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1A8E5F8-5E62-46C1-8BDA-7D346177AA9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31457"/>
            <a:ext cx="5969000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2716894" y="2316381"/>
            <a:ext cx="4019305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STŘEDNÍ ODBORNÁ ŠKOLA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 STŘEDNÍ ODBORNÉ UČILIŠTĚ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MĚSTEC KRÁLOVÉ</a:t>
            </a:r>
            <a:b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T.G. MASARYKA 4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3249233" y="5634216"/>
            <a:ext cx="287450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Times New Roman" pitchFamily="18" charset="0"/>
              </a:rPr>
              <a:t>Ekonomika podniku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404" y="4076680"/>
            <a:ext cx="5224283" cy="90525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75457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8640"/>
            <a:ext cx="5969000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27272" y="1645965"/>
            <a:ext cx="741682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/>
              <a:t>DIGITÁLNÍ UČEBNÍ MATERIÁL</a:t>
            </a:r>
            <a:endParaRPr lang="cs-CZ" dirty="0"/>
          </a:p>
          <a:p>
            <a:pPr algn="ctr"/>
            <a:r>
              <a:rPr lang="cs-CZ" b="1" dirty="0"/>
              <a:t>Č.projektu : </a:t>
            </a:r>
            <a:r>
              <a:rPr lang="cs-CZ" b="1" dirty="0" smtClean="0"/>
              <a:t>CZ.1.07/1.5.00/34.0921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b="1" dirty="0" smtClean="0"/>
              <a:t>Škola</a:t>
            </a:r>
            <a:r>
              <a:rPr lang="cs-CZ" b="1" dirty="0"/>
              <a:t>: </a:t>
            </a:r>
            <a:r>
              <a:rPr lang="cs-CZ" dirty="0"/>
              <a:t>	</a:t>
            </a:r>
            <a:r>
              <a:rPr lang="cs-CZ" dirty="0" smtClean="0"/>
              <a:t>Střední </a:t>
            </a:r>
            <a:r>
              <a:rPr lang="cs-CZ" dirty="0"/>
              <a:t>odborná škola a Střední odborné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učiliště </a:t>
            </a:r>
            <a:r>
              <a:rPr lang="cs-CZ" dirty="0"/>
              <a:t>Městec Králové, T.G. Masaryka 4 </a:t>
            </a:r>
          </a:p>
          <a:p>
            <a:r>
              <a:rPr lang="cs-CZ" dirty="0"/>
              <a:t> </a:t>
            </a:r>
          </a:p>
          <a:p>
            <a:r>
              <a:rPr lang="cs-CZ" b="1" dirty="0"/>
              <a:t>Název materiálu: </a:t>
            </a:r>
            <a:r>
              <a:rPr lang="cs-CZ" dirty="0" smtClean="0"/>
              <a:t>VY_32_INOVACE_EK_199         </a:t>
            </a:r>
            <a:endParaRPr lang="cs-CZ" dirty="0"/>
          </a:p>
          <a:p>
            <a:r>
              <a:rPr lang="cs-CZ" b="1" dirty="0"/>
              <a:t>Autor:</a:t>
            </a:r>
            <a:r>
              <a:rPr lang="cs-CZ" dirty="0"/>
              <a:t> </a:t>
            </a:r>
            <a:r>
              <a:rPr lang="cs-CZ" dirty="0" smtClean="0"/>
              <a:t>Bc. Pavlína Kánská</a:t>
            </a:r>
            <a:endParaRPr lang="cs-CZ" dirty="0"/>
          </a:p>
          <a:p>
            <a:r>
              <a:rPr lang="cs-CZ" b="1" dirty="0"/>
              <a:t>Tématický okruh: </a:t>
            </a:r>
            <a:r>
              <a:rPr lang="cs-CZ" dirty="0" smtClean="0"/>
              <a:t>Ekonomika podniku</a:t>
            </a:r>
            <a:endParaRPr lang="cs-CZ" dirty="0"/>
          </a:p>
          <a:p>
            <a:r>
              <a:rPr lang="cs-CZ" b="1" dirty="0"/>
              <a:t>Ročník: </a:t>
            </a:r>
            <a:r>
              <a:rPr lang="cs-CZ" dirty="0"/>
              <a:t>1. a 2. Obor Podnikání</a:t>
            </a:r>
          </a:p>
          <a:p>
            <a:r>
              <a:rPr lang="cs-CZ" b="1" dirty="0"/>
              <a:t>Datum tvorby: </a:t>
            </a:r>
            <a:r>
              <a:rPr lang="cs-CZ" dirty="0" smtClean="0"/>
              <a:t>Září 2013</a:t>
            </a:r>
            <a:endParaRPr lang="cs-CZ" dirty="0"/>
          </a:p>
          <a:p>
            <a:r>
              <a:rPr lang="cs-CZ" b="1" dirty="0"/>
              <a:t>Anotace: </a:t>
            </a:r>
            <a:r>
              <a:rPr lang="cs-CZ" dirty="0"/>
              <a:t>Materiál slouží k </a:t>
            </a:r>
            <a:r>
              <a:rPr lang="cs-CZ" dirty="0" smtClean="0"/>
              <a:t>výkladu.</a:t>
            </a:r>
            <a:endParaRPr lang="cs-CZ" dirty="0"/>
          </a:p>
          <a:p>
            <a:r>
              <a:rPr lang="cs-CZ" b="1" dirty="0"/>
              <a:t>Metodický pokyn</a:t>
            </a:r>
            <a:r>
              <a:rPr lang="cs-CZ" b="1" dirty="0" smtClean="0"/>
              <a:t>: </a:t>
            </a:r>
            <a:r>
              <a:rPr lang="cs-CZ" dirty="0" smtClean="0"/>
              <a:t>Prezentace </a:t>
            </a:r>
            <a:r>
              <a:rPr lang="cs-CZ" dirty="0"/>
              <a:t>je určena jako výklad do hodiny </a:t>
            </a:r>
            <a:r>
              <a:rPr lang="cs-CZ" dirty="0" smtClean="0"/>
              <a:t>a k vypracování samostatného úkolu. 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23146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Ekonomika podniku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5003322"/>
            <a:ext cx="6406480" cy="13716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19. Provozní dokumenty podniku</a:t>
            </a:r>
          </a:p>
          <a:p>
            <a:endParaRPr lang="cs-CZ" sz="3600" dirty="0"/>
          </a:p>
        </p:txBody>
      </p:sp>
    </p:spTree>
    <p:extLst>
      <p:ext uri="{BB962C8B-B14F-4D97-AF65-F5344CB8AC3E}">
        <p14:creationId xmlns="" xmlns:p14="http://schemas.microsoft.com/office/powerpoint/2010/main" val="41649355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Náležitosti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cs-CZ" dirty="0" smtClean="0"/>
              <a:t>veškeré důležité dokumenty, smlouvy je nutné předkládat a potvrzovat v písemné podobě</a:t>
            </a:r>
          </a:p>
          <a:p>
            <a:pPr lvl="0">
              <a:buNone/>
            </a:pPr>
            <a:endParaRPr lang="cs-CZ" dirty="0" smtClean="0"/>
          </a:p>
          <a:p>
            <a:pPr lvl="0"/>
            <a:r>
              <a:rPr lang="cs-CZ" dirty="0" smtClean="0"/>
              <a:t>každý podnikatel má odpovědnost za prodlení (nedodržení termínů) či odpovědnost za vady (reklamace)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1026" name="Letter"/>
          <p:cNvSpPr>
            <a:spLocks noEditPoints="1" noChangeArrowheads="1"/>
          </p:cNvSpPr>
          <p:nvPr/>
        </p:nvSpPr>
        <p:spPr bwMode="auto">
          <a:xfrm>
            <a:off x="4499992" y="4293096"/>
            <a:ext cx="2266950" cy="1133475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600 w 21600"/>
              <a:gd name="T7" fmla="*/ 10800 h 21600"/>
              <a:gd name="T8" fmla="*/ 21600 w 21600"/>
              <a:gd name="T9" fmla="*/ 21600 h 21600"/>
              <a:gd name="T10" fmla="*/ 10800 w 21600"/>
              <a:gd name="T11" fmla="*/ 21600 h 21600"/>
              <a:gd name="T12" fmla="*/ 0 w 21600"/>
              <a:gd name="T13" fmla="*/ 21600 h 21600"/>
              <a:gd name="T14" fmla="*/ 0 w 21600"/>
              <a:gd name="T15" fmla="*/ 10800 h 21600"/>
              <a:gd name="T16" fmla="*/ 5304 w 21600"/>
              <a:gd name="T17" fmla="*/ 9216 h 21600"/>
              <a:gd name="T18" fmla="*/ 17504 w 21600"/>
              <a:gd name="T19" fmla="*/ 1837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14" y="0"/>
                </a:moveTo>
                <a:lnTo>
                  <a:pt x="21600" y="0"/>
                </a:lnTo>
                <a:lnTo>
                  <a:pt x="21600" y="21628"/>
                </a:lnTo>
                <a:lnTo>
                  <a:pt x="14" y="21628"/>
                </a:lnTo>
                <a:lnTo>
                  <a:pt x="14" y="0"/>
                </a:lnTo>
                <a:close/>
              </a:path>
              <a:path w="21600" h="21600" extrusionOk="0">
                <a:moveTo>
                  <a:pt x="18476" y="2035"/>
                </a:moveTo>
                <a:lnTo>
                  <a:pt x="20539" y="2035"/>
                </a:lnTo>
                <a:lnTo>
                  <a:pt x="20539" y="6559"/>
                </a:lnTo>
                <a:lnTo>
                  <a:pt x="18476" y="6559"/>
                </a:lnTo>
                <a:lnTo>
                  <a:pt x="18476" y="2035"/>
                </a:lnTo>
                <a:close/>
              </a:path>
              <a:path w="21600" h="21600" extrusionOk="0">
                <a:moveTo>
                  <a:pt x="884" y="2092"/>
                </a:moveTo>
                <a:lnTo>
                  <a:pt x="7425" y="2092"/>
                </a:lnTo>
                <a:lnTo>
                  <a:pt x="7425" y="2770"/>
                </a:lnTo>
                <a:lnTo>
                  <a:pt x="884" y="2770"/>
                </a:lnTo>
                <a:lnTo>
                  <a:pt x="884" y="2092"/>
                </a:lnTo>
                <a:close/>
              </a:path>
              <a:path w="21600" h="21600" extrusionOk="0">
                <a:moveTo>
                  <a:pt x="884" y="3109"/>
                </a:moveTo>
                <a:lnTo>
                  <a:pt x="7425" y="3109"/>
                </a:lnTo>
                <a:lnTo>
                  <a:pt x="7425" y="3788"/>
                </a:lnTo>
                <a:lnTo>
                  <a:pt x="884" y="3788"/>
                </a:lnTo>
                <a:lnTo>
                  <a:pt x="884" y="3109"/>
                </a:lnTo>
                <a:close/>
              </a:path>
              <a:path w="21600" h="21600" extrusionOk="0">
                <a:moveTo>
                  <a:pt x="884" y="4127"/>
                </a:moveTo>
                <a:lnTo>
                  <a:pt x="7425" y="4127"/>
                </a:lnTo>
                <a:lnTo>
                  <a:pt x="7425" y="4806"/>
                </a:lnTo>
                <a:lnTo>
                  <a:pt x="884" y="4806"/>
                </a:lnTo>
                <a:lnTo>
                  <a:pt x="884" y="4127"/>
                </a:lnTo>
                <a:close/>
              </a:path>
              <a:path w="21600" h="21600" extrusionOk="0">
                <a:moveTo>
                  <a:pt x="5127" y="5145"/>
                </a:moveTo>
                <a:lnTo>
                  <a:pt x="7425" y="5145"/>
                </a:lnTo>
                <a:lnTo>
                  <a:pt x="7425" y="5824"/>
                </a:lnTo>
                <a:lnTo>
                  <a:pt x="5127" y="5824"/>
                </a:lnTo>
                <a:lnTo>
                  <a:pt x="5127" y="5145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Provozní dokumenty: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r>
              <a:rPr lang="cs-CZ" b="1" dirty="0" smtClean="0"/>
              <a:t>Dodavatel musí před dodáním zboží vystavit:</a:t>
            </a:r>
            <a:endParaRPr lang="cs-CZ" dirty="0" smtClean="0"/>
          </a:p>
          <a:p>
            <a:pPr lvl="0"/>
            <a:r>
              <a:rPr lang="cs-CZ" dirty="0" smtClean="0"/>
              <a:t>dodací list – doklad o převzetí zboží</a:t>
            </a:r>
          </a:p>
          <a:p>
            <a:pPr lvl="0"/>
            <a:r>
              <a:rPr lang="cs-CZ" dirty="0" smtClean="0"/>
              <a:t>faktura – účetní doklad, na jehož základě musí zboží odběratel zaplatit</a:t>
            </a:r>
          </a:p>
          <a:p>
            <a:pPr>
              <a:buNone/>
            </a:pPr>
            <a:endParaRPr lang="cs-CZ" dirty="0" smtClean="0"/>
          </a:p>
          <a:p>
            <a:pPr lvl="0">
              <a:buNone/>
            </a:pPr>
            <a:r>
              <a:rPr lang="cs-CZ" b="1" dirty="0" smtClean="0"/>
              <a:t>Odběratel vystavuje tyto doklady:</a:t>
            </a:r>
            <a:endParaRPr lang="cs-CZ" dirty="0" smtClean="0"/>
          </a:p>
          <a:p>
            <a:pPr lvl="0"/>
            <a:r>
              <a:rPr lang="cs-CZ" dirty="0" smtClean="0"/>
              <a:t>příjemka – příjem zboží na sklad</a:t>
            </a:r>
          </a:p>
          <a:p>
            <a:pPr lvl="0"/>
            <a:r>
              <a:rPr lang="cs-CZ" dirty="0" smtClean="0"/>
              <a:t>skladní karta – druh a množství zboží na skladě</a:t>
            </a:r>
          </a:p>
          <a:p>
            <a:pPr lvl="0"/>
            <a:r>
              <a:rPr lang="cs-CZ" dirty="0" smtClean="0"/>
              <a:t>kniha došlých faktur – přijaté faktury</a:t>
            </a:r>
          </a:p>
          <a:p>
            <a:pPr lvl="0"/>
            <a:r>
              <a:rPr lang="cs-CZ" dirty="0" smtClean="0"/>
              <a:t>příkaz k úhradě – uhrazení faktury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Logistika podniku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787208" cy="4873752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věda zabývající se </a:t>
            </a:r>
            <a:r>
              <a:rPr lang="cs-CZ" b="1" dirty="0" smtClean="0"/>
              <a:t>koordinací všech prvků</a:t>
            </a:r>
            <a:r>
              <a:rPr lang="cs-CZ" dirty="0" smtClean="0"/>
              <a:t> podniku, které mají za úkol zajistit </a:t>
            </a:r>
            <a:r>
              <a:rPr lang="cs-CZ" b="1" dirty="0" smtClean="0"/>
              <a:t>nejnižší</a:t>
            </a:r>
            <a:r>
              <a:rPr lang="cs-CZ" dirty="0" smtClean="0"/>
              <a:t> </a:t>
            </a:r>
            <a:r>
              <a:rPr lang="cs-CZ" b="1" dirty="0" smtClean="0"/>
              <a:t>náklady</a:t>
            </a:r>
            <a:r>
              <a:rPr lang="cs-CZ" dirty="0" smtClean="0"/>
              <a:t> v čase, dosáhnout </a:t>
            </a:r>
            <a:r>
              <a:rPr lang="cs-CZ" b="1" dirty="0" smtClean="0"/>
              <a:t>maximální</a:t>
            </a:r>
            <a:r>
              <a:rPr lang="cs-CZ" dirty="0" smtClean="0"/>
              <a:t> </a:t>
            </a:r>
            <a:r>
              <a:rPr lang="cs-CZ" b="1" dirty="0" smtClean="0"/>
              <a:t>přizpůsobivosti</a:t>
            </a:r>
            <a:r>
              <a:rPr lang="cs-CZ" dirty="0" smtClean="0"/>
              <a:t> podniku k neustále se </a:t>
            </a:r>
            <a:r>
              <a:rPr lang="cs-CZ" b="1" dirty="0" smtClean="0"/>
              <a:t>měnícím</a:t>
            </a:r>
            <a:r>
              <a:rPr lang="cs-CZ" dirty="0" smtClean="0"/>
              <a:t> </a:t>
            </a:r>
            <a:r>
              <a:rPr lang="cs-CZ" b="1" dirty="0" smtClean="0"/>
              <a:t>hospodářským</a:t>
            </a:r>
            <a:r>
              <a:rPr lang="cs-CZ" dirty="0" smtClean="0"/>
              <a:t> podmínkám a </a:t>
            </a:r>
            <a:r>
              <a:rPr lang="cs-CZ" b="1" dirty="0" smtClean="0"/>
              <a:t>měnícímu</a:t>
            </a:r>
            <a:r>
              <a:rPr lang="cs-CZ" dirty="0" smtClean="0"/>
              <a:t> se </a:t>
            </a:r>
            <a:r>
              <a:rPr lang="cs-CZ" b="1" dirty="0" smtClean="0"/>
              <a:t>trhu</a:t>
            </a:r>
            <a:r>
              <a:rPr lang="cs-CZ" dirty="0" smtClean="0"/>
              <a:t> a zabezpečit tak jeho </a:t>
            </a:r>
            <a:r>
              <a:rPr lang="cs-CZ" b="1" dirty="0" smtClean="0"/>
              <a:t>ziskovost</a:t>
            </a:r>
            <a:endParaRPr lang="cs-CZ" dirty="0" smtClean="0"/>
          </a:p>
          <a:p>
            <a:pPr lvl="0"/>
            <a:r>
              <a:rPr lang="cs-CZ" dirty="0" smtClean="0"/>
              <a:t>logistika dopravy, zásobování, skladů,….</a:t>
            </a:r>
          </a:p>
          <a:p>
            <a:pPr lvl="0"/>
            <a:r>
              <a:rPr lang="cs-CZ" dirty="0" smtClean="0"/>
              <a:t>je důležité vše správně naplánovat tak, aby bylo vše potřebné na skladě, nestála výroba,…</a:t>
            </a:r>
          </a:p>
          <a:p>
            <a:pPr lvl="0"/>
            <a:r>
              <a:rPr lang="cs-CZ" dirty="0" smtClean="0"/>
              <a:t>důležitý je i neustálý přísun nových informací důležitých pro daný obor podnikání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2050" name="Picture 2" descr="C:\Program Files\Microsoft Office\MEDIA\CAGCAT10\j0251301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692696"/>
            <a:ext cx="913486" cy="769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marL="342900" indent="-342900"/>
            <a:r>
              <a:rPr lang="cs-CZ" dirty="0" smtClean="0"/>
              <a:t>Zdroje:</a:t>
            </a:r>
          </a:p>
          <a:p>
            <a:pPr marL="342900" indent="-342900">
              <a:buNone/>
            </a:pPr>
            <a:r>
              <a:rPr lang="cs-CZ" dirty="0" smtClean="0"/>
              <a:t>	ZLÁMAL, Jaroslav a Zdeněk MENDL. </a:t>
            </a:r>
            <a:r>
              <a:rPr lang="cs-CZ" i="1" dirty="0" smtClean="0"/>
              <a:t>Ekonomie nejen k maturitě</a:t>
            </a:r>
            <a:r>
              <a:rPr lang="cs-CZ" dirty="0" smtClean="0"/>
              <a:t>. </a:t>
            </a:r>
            <a:r>
              <a:rPr lang="cs-CZ" dirty="0" err="1" smtClean="0"/>
              <a:t>Vyd</a:t>
            </a:r>
            <a:r>
              <a:rPr lang="cs-CZ" dirty="0" smtClean="0"/>
              <a:t>. 2., </a:t>
            </a:r>
            <a:r>
              <a:rPr lang="cs-CZ" dirty="0" err="1" smtClean="0"/>
              <a:t>aktualiz</a:t>
            </a:r>
            <a:r>
              <a:rPr lang="cs-CZ" dirty="0" smtClean="0"/>
              <a:t>. Kralice na Hané: </a:t>
            </a:r>
            <a:r>
              <a:rPr lang="cs-CZ" dirty="0" err="1" smtClean="0"/>
              <a:t>Computer</a:t>
            </a:r>
            <a:r>
              <a:rPr lang="cs-CZ" dirty="0" smtClean="0"/>
              <a:t> Media, 2009, 136 s. ISBN 978-80-86686-99-8</a:t>
            </a:r>
            <a:r>
              <a:rPr lang="cs-CZ" dirty="0" smtClean="0"/>
              <a:t>.</a:t>
            </a:r>
          </a:p>
          <a:p>
            <a:pPr marL="342900" indent="-342900">
              <a:buNone/>
            </a:pPr>
            <a:r>
              <a:rPr lang="cs-CZ" smtClean="0"/>
              <a:t> </a:t>
            </a:r>
            <a:r>
              <a:rPr lang="cs-CZ" smtClean="0"/>
              <a:t>   www.office.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pPr marL="342900" indent="-342900"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880</TotalTime>
  <Words>113</Words>
  <Application>Microsoft Office PowerPoint</Application>
  <PresentationFormat>Předvádění na obrazovce (4:3)</PresentationFormat>
  <Paragraphs>46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Snímek 1</vt:lpstr>
      <vt:lpstr>Snímek 2</vt:lpstr>
      <vt:lpstr>Ekonomika podniku</vt:lpstr>
      <vt:lpstr>Náležitosti</vt:lpstr>
      <vt:lpstr>Provozní dokumenty:</vt:lpstr>
      <vt:lpstr>Logistika podniku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Pavlína</dc:creator>
  <cp:lastModifiedBy>Dum</cp:lastModifiedBy>
  <cp:revision>11</cp:revision>
  <dcterms:created xsi:type="dcterms:W3CDTF">2013-12-13T18:24:36Z</dcterms:created>
  <dcterms:modified xsi:type="dcterms:W3CDTF">2014-10-06T10:39:50Z</dcterms:modified>
</cp:coreProperties>
</file>