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545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/>
              <a:t>Č.projektu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VY_32_INOVACE_EK_200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/>
              <a:t>Tématický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následné kontrole.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k vypracování kontrolních otázek.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14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003322"/>
            <a:ext cx="6406480" cy="1371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20. Sanace a zánik podniku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4164935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Znaky úpadku podniku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podnik je dlouhodobě ztrátový a dlouhodobě platebně neschopný</a:t>
            </a:r>
          </a:p>
          <a:p>
            <a:pPr lvl="0"/>
            <a:r>
              <a:rPr lang="cs-CZ" dirty="0" smtClean="0"/>
              <a:t>podnik se vyznačuje dílčími, avšak závažnými problémy </a:t>
            </a:r>
            <a:r>
              <a:rPr lang="cs-CZ" dirty="0" smtClean="0"/>
              <a:t>(neměly </a:t>
            </a:r>
            <a:r>
              <a:rPr lang="cs-CZ" dirty="0" smtClean="0"/>
              <a:t>by se zanedbat)</a:t>
            </a:r>
          </a:p>
          <a:p>
            <a:pPr lvl="0"/>
            <a:r>
              <a:rPr lang="cs-CZ" dirty="0" smtClean="0"/>
              <a:t>podnik se zdánlivě jeví jako úspěšný </a:t>
            </a:r>
            <a:r>
              <a:rPr lang="cs-CZ" dirty="0" smtClean="0">
                <a:sym typeface="Wingdings"/>
              </a:rPr>
              <a:t></a:t>
            </a:r>
            <a:r>
              <a:rPr lang="cs-CZ" dirty="0" smtClean="0"/>
              <a:t> v důsledku extrémního růstu naráží na nedostatek kapitálu</a:t>
            </a:r>
            <a:endParaRPr lang="cs-CZ" dirty="0"/>
          </a:p>
        </p:txBody>
      </p:sp>
      <p:pic>
        <p:nvPicPr>
          <p:cNvPr id="1026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221088"/>
            <a:ext cx="1773022" cy="18242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 nutné určit a poukázat: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na příčiny krize – co stagnuje</a:t>
            </a:r>
          </a:p>
          <a:p>
            <a:pPr lvl="0"/>
            <a:r>
              <a:rPr lang="cs-CZ" dirty="0" smtClean="0"/>
              <a:t>na povahu krize – co chybí</a:t>
            </a:r>
          </a:p>
          <a:p>
            <a:pPr lvl="0"/>
            <a:r>
              <a:rPr lang="cs-CZ" dirty="0" smtClean="0"/>
              <a:t>v jakém stádiu krize se podnik nachází – zda je možná sanace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pokud podnik dosáhne trvalé platební neschopnosti, je management povinen sám požádat obchodní soud o prohlášení konkurzu, pokud tak neučinili již dříve věřitelé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úpadku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b="1" dirty="0" smtClean="0"/>
              <a:t>interní</a:t>
            </a:r>
            <a:r>
              <a:rPr lang="cs-CZ" dirty="0" smtClean="0"/>
              <a:t> – vnitřní</a:t>
            </a:r>
          </a:p>
          <a:p>
            <a:pPr lvl="0"/>
            <a:r>
              <a:rPr lang="cs-CZ" dirty="0" smtClean="0"/>
              <a:t>nedostatečné nebo chybné řízení podniku</a:t>
            </a:r>
          </a:p>
          <a:p>
            <a:pPr lvl="0"/>
            <a:r>
              <a:rPr lang="cs-CZ" dirty="0" smtClean="0"/>
              <a:t>nevýhodně postavené smlouvy s dodavateli či odběrateli</a:t>
            </a:r>
          </a:p>
          <a:p>
            <a:pPr lvl="0"/>
            <a:r>
              <a:rPr lang="cs-CZ" dirty="0" smtClean="0"/>
              <a:t>chyby při jednání s dodavateli, peněžními institucemi, </a:t>
            </a:r>
            <a:r>
              <a:rPr lang="cs-CZ" dirty="0" err="1" smtClean="0"/>
              <a:t>ost</a:t>
            </a:r>
            <a:r>
              <a:rPr lang="cs-CZ" dirty="0" smtClean="0"/>
              <a:t>. úřady</a:t>
            </a:r>
          </a:p>
          <a:p>
            <a:pPr lvl="0"/>
            <a:r>
              <a:rPr lang="cs-CZ" dirty="0" smtClean="0"/>
              <a:t>chyby při jednání a v komunikaci se zákazníky</a:t>
            </a:r>
          </a:p>
          <a:p>
            <a:pPr lvl="0"/>
            <a:r>
              <a:rPr lang="cs-CZ" dirty="0" smtClean="0"/>
              <a:t>nevýhodná závislost na určitém segmentu trhu</a:t>
            </a:r>
          </a:p>
          <a:p>
            <a:pPr lvl="0"/>
            <a:r>
              <a:rPr lang="cs-CZ" dirty="0" smtClean="0"/>
              <a:t>špatný marketing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úpadku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externí</a:t>
            </a:r>
            <a:r>
              <a:rPr lang="cs-CZ" dirty="0" smtClean="0"/>
              <a:t> – vnější</a:t>
            </a:r>
          </a:p>
          <a:p>
            <a:pPr lvl="0"/>
            <a:r>
              <a:rPr lang="cs-CZ" dirty="0" smtClean="0"/>
              <a:t>politické vlivy </a:t>
            </a:r>
          </a:p>
          <a:p>
            <a:pPr lvl="0"/>
            <a:r>
              <a:rPr lang="cs-CZ" dirty="0" smtClean="0"/>
              <a:t>finanční a měnová situace státu</a:t>
            </a:r>
          </a:p>
          <a:p>
            <a:pPr lvl="0"/>
            <a:r>
              <a:rPr lang="cs-CZ" dirty="0" smtClean="0"/>
              <a:t>změny na světových finančních trzích</a:t>
            </a:r>
          </a:p>
          <a:p>
            <a:pPr lvl="0"/>
            <a:r>
              <a:rPr lang="cs-CZ" dirty="0" smtClean="0"/>
              <a:t>fáze hospodářského cyklu</a:t>
            </a:r>
          </a:p>
          <a:p>
            <a:pPr lvl="0"/>
            <a:r>
              <a:rPr lang="cs-CZ" dirty="0" smtClean="0"/>
              <a:t>změny legislativy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Fáze postupného ozdravování podniku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b="1" dirty="0" smtClean="0"/>
              <a:t>analýza výchozí situace podniku</a:t>
            </a:r>
            <a:endParaRPr lang="cs-CZ" dirty="0" smtClean="0"/>
          </a:p>
          <a:p>
            <a:pPr lvl="0"/>
            <a:r>
              <a:rPr lang="cs-CZ" b="1" dirty="0" smtClean="0"/>
              <a:t>formulace cílů podniku</a:t>
            </a:r>
            <a:endParaRPr lang="cs-CZ" dirty="0" smtClean="0"/>
          </a:p>
          <a:p>
            <a:pPr lvl="0"/>
            <a:r>
              <a:rPr lang="cs-CZ" b="1" dirty="0" smtClean="0"/>
              <a:t>ozdravný plán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Sanace by se měla týkat těchto záležitostí:</a:t>
            </a:r>
            <a:endParaRPr lang="cs-CZ" dirty="0" smtClean="0"/>
          </a:p>
          <a:p>
            <a:pPr lvl="0"/>
            <a:r>
              <a:rPr lang="cs-CZ" b="1" dirty="0" smtClean="0"/>
              <a:t>výroba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- různá omezení či rozšíření, zlepšení technologií,..</a:t>
            </a:r>
          </a:p>
          <a:p>
            <a:pPr lvl="0"/>
            <a:r>
              <a:rPr lang="cs-CZ" b="1" dirty="0" smtClean="0"/>
              <a:t>prodej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- </a:t>
            </a:r>
            <a:r>
              <a:rPr lang="cs-CZ" dirty="0" smtClean="0"/>
              <a:t>cenová opatření, nové formy prodeje, rozšíření segmentu trhu,…</a:t>
            </a:r>
          </a:p>
          <a:p>
            <a:pPr lvl="0"/>
            <a:r>
              <a:rPr lang="cs-CZ" b="1" dirty="0" smtClean="0"/>
              <a:t>finanční opatření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	- </a:t>
            </a:r>
            <a:r>
              <a:rPr lang="cs-CZ" dirty="0" smtClean="0"/>
              <a:t>přísnější pravidla pro čerpání finančních zdrojů</a:t>
            </a:r>
          </a:p>
          <a:p>
            <a:pPr lvl="0"/>
            <a:r>
              <a:rPr lang="cs-CZ" b="1" dirty="0" smtClean="0"/>
              <a:t>personální opatření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	- výměna managementu, nové motivační stimuly,…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Zrušení a zánik podniku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s likvidací podniku</a:t>
            </a:r>
            <a:endParaRPr lang="cs-CZ" dirty="0" smtClean="0"/>
          </a:p>
          <a:p>
            <a:pPr lvl="0"/>
            <a:r>
              <a:rPr lang="cs-CZ" dirty="0" smtClean="0"/>
              <a:t>pokud likvidační hodnota převyšuje hodnotu podniku při provozování</a:t>
            </a:r>
          </a:p>
          <a:p>
            <a:pPr lvl="0"/>
            <a:r>
              <a:rPr lang="cs-CZ" dirty="0" smtClean="0"/>
              <a:t>při předlužení - konkurz</a:t>
            </a:r>
          </a:p>
          <a:p>
            <a:pPr lvl="0">
              <a:buNone/>
            </a:pPr>
            <a:r>
              <a:rPr lang="cs-CZ" b="1" dirty="0" smtClean="0"/>
              <a:t>bez likvidace podniku</a:t>
            </a:r>
            <a:endParaRPr lang="cs-CZ" dirty="0" smtClean="0"/>
          </a:p>
          <a:p>
            <a:r>
              <a:rPr lang="cs-CZ" dirty="0" smtClean="0"/>
              <a:t>sloučení s jiným podnikem či přeměna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Jaké jsou znaky úpadku podniku?</a:t>
            </a:r>
          </a:p>
          <a:p>
            <a:pPr marL="457200" indent="-457200">
              <a:buAutoNum type="arabicPeriod"/>
            </a:pPr>
            <a:r>
              <a:rPr lang="cs-CZ" dirty="0" smtClean="0"/>
              <a:t>Uveďte alespoň 3 vnitřní a 3 vnější příčiny úpadku.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Jakých záležitostí by se mělo týkat ozdravění podniku?</a:t>
            </a:r>
          </a:p>
          <a:p>
            <a:pPr marL="457200" indent="-457200">
              <a:buAutoNum type="arabicPeriod"/>
            </a:pPr>
            <a:r>
              <a:rPr lang="cs-CZ" dirty="0" smtClean="0"/>
              <a:t>Uveďte formy zániku podniku.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>
              <a:buNone/>
            </a:pPr>
            <a:r>
              <a:rPr lang="cs-CZ" dirty="0" smtClean="0"/>
              <a:t>	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</a:t>
            </a:r>
            <a:r>
              <a:rPr lang="cs-CZ" dirty="0" smtClean="0"/>
              <a:t>.</a:t>
            </a:r>
          </a:p>
          <a:p>
            <a:pPr marL="342900" indent="-342900">
              <a:buNone/>
            </a:pPr>
            <a:r>
              <a:rPr lang="cs-CZ" smtClean="0"/>
              <a:t> </a:t>
            </a:r>
            <a:r>
              <a:rPr lang="cs-CZ" smtClean="0"/>
              <a:t>  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342900" indent="-34290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890</TotalTime>
  <Words>174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Snímek 2</vt:lpstr>
      <vt:lpstr>Ekonomika podniku</vt:lpstr>
      <vt:lpstr>Znaky úpadku podniku</vt:lpstr>
      <vt:lpstr>Je nutné určit a poukázat:</vt:lpstr>
      <vt:lpstr>Příčiny úpadku</vt:lpstr>
      <vt:lpstr>Příčiny úpadku</vt:lpstr>
      <vt:lpstr>Fáze postupného ozdravování podniku</vt:lpstr>
      <vt:lpstr>Zrušení a zánik podniku</vt:lpstr>
      <vt:lpstr>Otázky: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13</cp:revision>
  <dcterms:created xsi:type="dcterms:W3CDTF">2013-12-13T18:24:36Z</dcterms:created>
  <dcterms:modified xsi:type="dcterms:W3CDTF">2014-10-06T10:41:34Z</dcterms:modified>
</cp:coreProperties>
</file>