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63" r:id="rId5"/>
    <p:sldId id="259" r:id="rId6"/>
    <p:sldId id="262" r:id="rId7"/>
    <p:sldId id="264" r:id="rId8"/>
    <p:sldId id="265" r:id="rId9"/>
    <p:sldId id="261" r:id="rId10"/>
    <p:sldId id="260" r:id="rId11"/>
    <p:sldId id="267" r:id="rId12"/>
    <p:sldId id="266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FFDDD-60AB-4E7E-8FA6-95927F19D3F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BEB5-D2C1-4BA5-8A98-D3312B895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725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FFDDD-60AB-4E7E-8FA6-95927F19D3F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BEB5-D2C1-4BA5-8A98-D3312B895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466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FFDDD-60AB-4E7E-8FA6-95927F19D3F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BEB5-D2C1-4BA5-8A98-D3312B895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45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FFDDD-60AB-4E7E-8FA6-95927F19D3F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BEB5-D2C1-4BA5-8A98-D3312B895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406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FFDDD-60AB-4E7E-8FA6-95927F19D3F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BEB5-D2C1-4BA5-8A98-D3312B895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290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FFDDD-60AB-4E7E-8FA6-95927F19D3F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BEB5-D2C1-4BA5-8A98-D3312B895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433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FFDDD-60AB-4E7E-8FA6-95927F19D3F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BEB5-D2C1-4BA5-8A98-D3312B895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828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FFDDD-60AB-4E7E-8FA6-95927F19D3F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BEB5-D2C1-4BA5-8A98-D3312B895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859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FFDDD-60AB-4E7E-8FA6-95927F19D3F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BEB5-D2C1-4BA5-8A98-D3312B895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33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FFDDD-60AB-4E7E-8FA6-95927F19D3F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BEB5-D2C1-4BA5-8A98-D3312B895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120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FFDDD-60AB-4E7E-8FA6-95927F19D3F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BEB5-D2C1-4BA5-8A98-D3312B895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231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FFDDD-60AB-4E7E-8FA6-95927F19D3F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4DBEB5-D2C1-4BA5-8A98-D3312B895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666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Erbsensuppenteller.jpg" TargetMode="External"/><Relationship Id="rId2" Type="http://schemas.openxmlformats.org/officeDocument/2006/relationships/hyperlink" Target="http://www.marions-kochbuch.de/rezept/0622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768" y="4077072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509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NJ_123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květen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Polévky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30835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b="1" dirty="0" smtClean="0"/>
              <a:t>SUPPEN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5400" i="1" dirty="0" smtClean="0"/>
              <a:t>polévky</a:t>
            </a:r>
            <a:endParaRPr lang="cs-CZ" sz="5400" i="1" dirty="0"/>
          </a:p>
        </p:txBody>
      </p:sp>
      <p:pic>
        <p:nvPicPr>
          <p:cNvPr id="1026" name="Picture 2" descr="C:\Users\Lenka\AppData\Local\Microsoft\Windows\Temporary Internet Files\Content.IE5\77LKQ4IZ\MC9002157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1527969" cy="1324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L4VC9WNH\MC9001128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148410"/>
            <a:ext cx="2160239" cy="1630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77LKQ4IZ\MC9002989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4664"/>
            <a:ext cx="1811426" cy="127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2699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4827" y="2996952"/>
            <a:ext cx="1944216" cy="584775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Suppe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8485" y="474599"/>
            <a:ext cx="1224136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Tomaten</a:t>
            </a:r>
            <a:r>
              <a:rPr lang="cs-CZ" sz="2000" dirty="0" smtClean="0"/>
              <a:t>-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160" y="1234082"/>
            <a:ext cx="1358461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Knoblauch</a:t>
            </a:r>
            <a:r>
              <a:rPr lang="cs-CZ" sz="2000" b="1" dirty="0" smtClean="0"/>
              <a:t>-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79735" y="5246347"/>
            <a:ext cx="1224136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/>
              <a:t>Kartoffel</a:t>
            </a:r>
            <a:r>
              <a:rPr lang="cs-CZ" sz="2000" dirty="0"/>
              <a:t>- 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5124" y="2014318"/>
            <a:ext cx="943399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/>
              <a:t>Linsen</a:t>
            </a:r>
            <a:r>
              <a:rPr lang="cs-CZ" sz="2000" dirty="0"/>
              <a:t>-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223203" y="3733001"/>
            <a:ext cx="1085165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/>
              <a:t>Zwiebel</a:t>
            </a:r>
            <a:r>
              <a:rPr lang="cs-CZ" sz="2000" dirty="0"/>
              <a:t>-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80411" y="2796897"/>
            <a:ext cx="1008112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/>
              <a:t>Erbsen</a:t>
            </a:r>
            <a:r>
              <a:rPr lang="cs-CZ" sz="2000" dirty="0"/>
              <a:t>-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223202" y="2054013"/>
            <a:ext cx="1085165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/>
              <a:t>Bohnen</a:t>
            </a:r>
            <a:r>
              <a:rPr lang="cs-CZ" sz="2000" dirty="0"/>
              <a:t>-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434729" y="4557375"/>
            <a:ext cx="869142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Rind</a:t>
            </a:r>
            <a:r>
              <a:rPr lang="cs-CZ" sz="2000" dirty="0" smtClean="0"/>
              <a:t>-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33737" y="2889229"/>
            <a:ext cx="974631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/>
              <a:t>Nudel</a:t>
            </a:r>
            <a:r>
              <a:rPr lang="cs-CZ" sz="2000" dirty="0"/>
              <a:t>-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223203" y="1234082"/>
            <a:ext cx="1085165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/>
              <a:t>Gulasch</a:t>
            </a:r>
            <a:r>
              <a:rPr lang="cs-CZ" sz="2000" dirty="0"/>
              <a:t>-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863711" y="474599"/>
            <a:ext cx="1440160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/>
              <a:t>Kuttelfleck</a:t>
            </a:r>
            <a:r>
              <a:rPr lang="cs-CZ" sz="2000" dirty="0"/>
              <a:t>-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20462" y="4357320"/>
            <a:ext cx="1568061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/>
              <a:t>Blumenkohl</a:t>
            </a:r>
            <a:r>
              <a:rPr lang="cs-CZ" sz="2000" dirty="0"/>
              <a:t>-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68343" y="3581727"/>
            <a:ext cx="1620180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/>
              <a:t>Champignon</a:t>
            </a:r>
            <a:r>
              <a:rPr lang="cs-CZ" sz="2000" dirty="0"/>
              <a:t>-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67843" y="5024395"/>
            <a:ext cx="1008112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Fisch</a:t>
            </a:r>
            <a:r>
              <a:rPr lang="cs-CZ" sz="2000" dirty="0" smtClean="0"/>
              <a:t>-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06715" y="474599"/>
            <a:ext cx="1008112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Spinat</a:t>
            </a:r>
            <a:r>
              <a:rPr lang="cs-CZ" sz="2000" dirty="0" smtClean="0"/>
              <a:t>-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07904" y="474599"/>
            <a:ext cx="1224136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Tomaten</a:t>
            </a:r>
            <a:r>
              <a:rPr lang="cs-CZ" sz="2000" dirty="0" smtClean="0"/>
              <a:t>-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30621" y="474599"/>
            <a:ext cx="1008112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Kraut</a:t>
            </a:r>
            <a:r>
              <a:rPr lang="cs-CZ" sz="2000" dirty="0" smtClean="0"/>
              <a:t>-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94402" y="5805264"/>
            <a:ext cx="1581553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Leberknödel</a:t>
            </a:r>
            <a:r>
              <a:rPr lang="cs-CZ" sz="2000" dirty="0" smtClean="0"/>
              <a:t>-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06715" y="5591564"/>
            <a:ext cx="1149505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Gemüse</a:t>
            </a:r>
            <a:r>
              <a:rPr lang="cs-CZ" sz="2000" dirty="0" smtClean="0"/>
              <a:t>-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60230" y="5851137"/>
            <a:ext cx="1616331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/>
              <a:t>Wirsingkohl</a:t>
            </a:r>
            <a:r>
              <a:rPr lang="cs-CZ" sz="2000" dirty="0"/>
              <a:t>-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148064" y="5637121"/>
            <a:ext cx="869142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/>
              <a:t>Reis</a:t>
            </a:r>
            <a:r>
              <a:rPr lang="cs-CZ" sz="2000" dirty="0"/>
              <a:t>- 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952364" y="5609412"/>
            <a:ext cx="869142" cy="40011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Pilz</a:t>
            </a:r>
            <a:r>
              <a:rPr lang="cs-CZ" sz="2000" dirty="0" smtClean="0"/>
              <a:t>-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08722" y="6283550"/>
            <a:ext cx="5826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!!! e </a:t>
            </a:r>
            <a:r>
              <a:rPr lang="cs-CZ" sz="2800" b="1" dirty="0" err="1" smtClean="0">
                <a:solidFill>
                  <a:srgbClr val="FF0000"/>
                </a:solidFill>
              </a:rPr>
              <a:t>Riderbrühe</a:t>
            </a:r>
            <a:r>
              <a:rPr lang="cs-CZ" sz="2800" b="1" dirty="0" smtClean="0">
                <a:solidFill>
                  <a:srgbClr val="FF0000"/>
                </a:solidFill>
              </a:rPr>
              <a:t>, e </a:t>
            </a:r>
            <a:r>
              <a:rPr lang="cs-CZ" sz="2800" b="1" dirty="0" err="1" smtClean="0">
                <a:solidFill>
                  <a:srgbClr val="FF0000"/>
                </a:solidFill>
              </a:rPr>
              <a:t>Bouillon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mit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Ei</a:t>
            </a:r>
            <a:r>
              <a:rPr lang="cs-CZ" sz="2800" b="1" dirty="0" smtClean="0">
                <a:solidFill>
                  <a:srgbClr val="FF0000"/>
                </a:solidFill>
              </a:rPr>
              <a:t> !!!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024" name="Přímá spojnice 1023"/>
          <p:cNvCxnSpPr>
            <a:stCxn id="21" idx="2"/>
            <a:endCxn id="2" idx="0"/>
          </p:cNvCxnSpPr>
          <p:nvPr/>
        </p:nvCxnSpPr>
        <p:spPr>
          <a:xfrm>
            <a:off x="4319972" y="874709"/>
            <a:ext cx="66963" cy="212224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Přímá spojnice 1026"/>
          <p:cNvCxnSpPr>
            <a:stCxn id="22" idx="2"/>
          </p:cNvCxnSpPr>
          <p:nvPr/>
        </p:nvCxnSpPr>
        <p:spPr>
          <a:xfrm flipH="1">
            <a:off x="4716016" y="874709"/>
            <a:ext cx="1118661" cy="212224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5341809" y="874709"/>
            <a:ext cx="1521902" cy="212224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910771" y="874708"/>
            <a:ext cx="797133" cy="212224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834954" y="870485"/>
            <a:ext cx="1579873" cy="212646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1788523" y="3591132"/>
            <a:ext cx="1626304" cy="22141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330621" y="3581727"/>
            <a:ext cx="1329609" cy="225544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endCxn id="27" idx="0"/>
          </p:cNvCxnSpPr>
          <p:nvPr/>
        </p:nvCxnSpPr>
        <p:spPr>
          <a:xfrm>
            <a:off x="4380984" y="3591132"/>
            <a:ext cx="5951" cy="201828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endCxn id="24" idx="0"/>
          </p:cNvCxnSpPr>
          <p:nvPr/>
        </p:nvCxnSpPr>
        <p:spPr>
          <a:xfrm flipH="1">
            <a:off x="2981468" y="3622578"/>
            <a:ext cx="914677" cy="196898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endCxn id="26" idx="0"/>
          </p:cNvCxnSpPr>
          <p:nvPr/>
        </p:nvCxnSpPr>
        <p:spPr>
          <a:xfrm>
            <a:off x="4862569" y="3591132"/>
            <a:ext cx="720066" cy="204598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endCxn id="2" idx="3"/>
          </p:cNvCxnSpPr>
          <p:nvPr/>
        </p:nvCxnSpPr>
        <p:spPr>
          <a:xfrm flipH="1">
            <a:off x="5359043" y="1431783"/>
            <a:ext cx="1863783" cy="185755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endCxn id="2" idx="3"/>
          </p:cNvCxnSpPr>
          <p:nvPr/>
        </p:nvCxnSpPr>
        <p:spPr>
          <a:xfrm flipH="1">
            <a:off x="5359043" y="2254068"/>
            <a:ext cx="1863783" cy="103527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endCxn id="2" idx="3"/>
          </p:cNvCxnSpPr>
          <p:nvPr/>
        </p:nvCxnSpPr>
        <p:spPr>
          <a:xfrm flipH="1">
            <a:off x="5359043" y="3071989"/>
            <a:ext cx="1974694" cy="21735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>
            <a:endCxn id="2" idx="3"/>
          </p:cNvCxnSpPr>
          <p:nvPr/>
        </p:nvCxnSpPr>
        <p:spPr>
          <a:xfrm flipH="1" flipV="1">
            <a:off x="5359043" y="3289340"/>
            <a:ext cx="1863783" cy="64479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endCxn id="2" idx="3"/>
          </p:cNvCxnSpPr>
          <p:nvPr/>
        </p:nvCxnSpPr>
        <p:spPr>
          <a:xfrm flipH="1" flipV="1">
            <a:off x="5359043" y="3289340"/>
            <a:ext cx="2075686" cy="1468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>
            <a:endCxn id="2" idx="3"/>
          </p:cNvCxnSpPr>
          <p:nvPr/>
        </p:nvCxnSpPr>
        <p:spPr>
          <a:xfrm flipH="1" flipV="1">
            <a:off x="5359043" y="3289340"/>
            <a:ext cx="1720692" cy="215706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stCxn id="2" idx="1"/>
          </p:cNvCxnSpPr>
          <p:nvPr/>
        </p:nvCxnSpPr>
        <p:spPr>
          <a:xfrm flipH="1" flipV="1">
            <a:off x="1834954" y="1487201"/>
            <a:ext cx="1579873" cy="180213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stCxn id="2" idx="1"/>
            <a:endCxn id="17" idx="3"/>
          </p:cNvCxnSpPr>
          <p:nvPr/>
        </p:nvCxnSpPr>
        <p:spPr>
          <a:xfrm flipH="1">
            <a:off x="1775955" y="3289340"/>
            <a:ext cx="1638872" cy="193511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>
            <a:endCxn id="18" idx="3"/>
          </p:cNvCxnSpPr>
          <p:nvPr/>
        </p:nvCxnSpPr>
        <p:spPr>
          <a:xfrm flipH="1">
            <a:off x="1788523" y="3289339"/>
            <a:ext cx="1626304" cy="126803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>
            <a:endCxn id="19" idx="3"/>
          </p:cNvCxnSpPr>
          <p:nvPr/>
        </p:nvCxnSpPr>
        <p:spPr>
          <a:xfrm flipH="1">
            <a:off x="1788523" y="3284185"/>
            <a:ext cx="1626304" cy="4975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>
            <a:stCxn id="2" idx="1"/>
            <a:endCxn id="11" idx="3"/>
          </p:cNvCxnSpPr>
          <p:nvPr/>
        </p:nvCxnSpPr>
        <p:spPr>
          <a:xfrm flipH="1" flipV="1">
            <a:off x="1788523" y="2996952"/>
            <a:ext cx="1626304" cy="2923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endCxn id="8" idx="3"/>
          </p:cNvCxnSpPr>
          <p:nvPr/>
        </p:nvCxnSpPr>
        <p:spPr>
          <a:xfrm flipH="1" flipV="1">
            <a:off x="1788523" y="2214373"/>
            <a:ext cx="1573914" cy="106981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8767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09710"/>
            <a:ext cx="2952328" cy="61093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800" dirty="0" err="1" smtClean="0"/>
              <a:t>Kartoffelsuppe</a:t>
            </a:r>
            <a:endParaRPr lang="cs-CZ" sz="2800" dirty="0" smtClean="0"/>
          </a:p>
          <a:p>
            <a:pPr>
              <a:spcBef>
                <a:spcPts val="600"/>
              </a:spcBef>
            </a:pPr>
            <a:r>
              <a:rPr lang="cs-CZ" sz="2800" dirty="0" err="1" smtClean="0"/>
              <a:t>Knoblauchsuppe</a:t>
            </a:r>
            <a:endParaRPr lang="cs-CZ" sz="2800" dirty="0" smtClean="0"/>
          </a:p>
          <a:p>
            <a:pPr>
              <a:spcBef>
                <a:spcPts val="600"/>
              </a:spcBef>
            </a:pPr>
            <a:r>
              <a:rPr lang="cs-CZ" sz="2800" dirty="0" err="1" smtClean="0"/>
              <a:t>Zwiebelsuppe</a:t>
            </a:r>
            <a:endParaRPr lang="cs-CZ" sz="2800" dirty="0" smtClean="0"/>
          </a:p>
          <a:p>
            <a:pPr>
              <a:spcBef>
                <a:spcPts val="600"/>
              </a:spcBef>
            </a:pPr>
            <a:r>
              <a:rPr lang="cs-CZ" sz="2800" dirty="0" err="1" smtClean="0"/>
              <a:t>Linsensuppe</a:t>
            </a:r>
            <a:endParaRPr lang="cs-CZ" sz="2800" dirty="0" smtClean="0"/>
          </a:p>
          <a:p>
            <a:pPr>
              <a:spcBef>
                <a:spcPts val="600"/>
              </a:spcBef>
            </a:pPr>
            <a:r>
              <a:rPr lang="cs-CZ" sz="2800" dirty="0" err="1" smtClean="0"/>
              <a:t>Erbsensuppe</a:t>
            </a:r>
            <a:endParaRPr lang="cs-CZ" sz="2800" dirty="0" smtClean="0"/>
          </a:p>
          <a:p>
            <a:pPr>
              <a:spcBef>
                <a:spcPts val="600"/>
              </a:spcBef>
            </a:pPr>
            <a:r>
              <a:rPr lang="cs-CZ" sz="2800" dirty="0" err="1" smtClean="0"/>
              <a:t>Kuttelflecksuppe</a:t>
            </a:r>
            <a:endParaRPr lang="cs-CZ" sz="2800" dirty="0" smtClean="0"/>
          </a:p>
          <a:p>
            <a:pPr>
              <a:spcBef>
                <a:spcPts val="600"/>
              </a:spcBef>
            </a:pPr>
            <a:r>
              <a:rPr lang="cs-CZ" sz="2800" dirty="0" err="1" smtClean="0"/>
              <a:t>Bohnensuppe</a:t>
            </a:r>
            <a:endParaRPr lang="cs-CZ" sz="2800" dirty="0" smtClean="0"/>
          </a:p>
          <a:p>
            <a:pPr>
              <a:spcBef>
                <a:spcPts val="600"/>
              </a:spcBef>
            </a:pPr>
            <a:r>
              <a:rPr lang="cs-CZ" sz="2800" dirty="0" err="1" smtClean="0"/>
              <a:t>Gulaschsuppe</a:t>
            </a:r>
            <a:endParaRPr lang="cs-CZ" sz="2800" dirty="0" smtClean="0"/>
          </a:p>
          <a:p>
            <a:pPr>
              <a:spcBef>
                <a:spcPts val="600"/>
              </a:spcBef>
            </a:pPr>
            <a:r>
              <a:rPr lang="cs-CZ" sz="2800" dirty="0" err="1" smtClean="0"/>
              <a:t>Rindsuppe</a:t>
            </a:r>
            <a:endParaRPr lang="cs-CZ" sz="2800" dirty="0" smtClean="0"/>
          </a:p>
          <a:p>
            <a:pPr>
              <a:spcBef>
                <a:spcPts val="600"/>
              </a:spcBef>
            </a:pPr>
            <a:r>
              <a:rPr lang="cs-CZ" sz="2800" dirty="0" err="1" smtClean="0"/>
              <a:t>Nudelsuppe</a:t>
            </a:r>
            <a:endParaRPr lang="cs-CZ" sz="2800" dirty="0" smtClean="0"/>
          </a:p>
          <a:p>
            <a:pPr>
              <a:spcBef>
                <a:spcPts val="600"/>
              </a:spcBef>
            </a:pPr>
            <a:r>
              <a:rPr lang="cs-CZ" sz="2800" dirty="0" err="1" smtClean="0"/>
              <a:t>Champignonsuppe</a:t>
            </a:r>
            <a:endParaRPr lang="cs-CZ" sz="2800" dirty="0" smtClean="0"/>
          </a:p>
          <a:p>
            <a:pPr>
              <a:spcBef>
                <a:spcPts val="600"/>
              </a:spcBef>
            </a:pPr>
            <a:r>
              <a:rPr lang="cs-CZ" sz="2800" dirty="0" err="1"/>
              <a:t>Bouillon</a:t>
            </a:r>
            <a:r>
              <a:rPr lang="cs-CZ" sz="2800" dirty="0"/>
              <a:t> </a:t>
            </a:r>
            <a:r>
              <a:rPr lang="cs-CZ" sz="2800" dirty="0" err="1"/>
              <a:t>mit</a:t>
            </a:r>
            <a:r>
              <a:rPr lang="cs-CZ" sz="2800" dirty="0"/>
              <a:t> </a:t>
            </a:r>
            <a:r>
              <a:rPr lang="cs-CZ" sz="2800" dirty="0" err="1" smtClean="0"/>
              <a:t>Ei</a:t>
            </a:r>
            <a:endParaRPr lang="cs-CZ" sz="2800" dirty="0" smtClean="0"/>
          </a:p>
        </p:txBody>
      </p:sp>
      <p:pic>
        <p:nvPicPr>
          <p:cNvPr id="4" name="Picture 2" descr="C:\Users\Lenka\AppData\Local\Microsoft\Windows\Temporary Internet Files\Content.IE5\XJQBL7J3\MP9004006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1443" y="2467356"/>
            <a:ext cx="143980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99992" y="520523"/>
            <a:ext cx="2726851" cy="65402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800" i="1" dirty="0" smtClean="0"/>
              <a:t>bramborová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česneková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cibulová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čočková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hrachová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dršťková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fazolová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gulášová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hovězí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nudlová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žampionová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vývar s vejcem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88952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3240360" cy="5904656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cs-CZ" sz="2800" dirty="0" err="1" smtClean="0"/>
              <a:t>Blumenkohlsuppe</a:t>
            </a:r>
            <a:endParaRPr lang="cs-CZ" sz="2800" dirty="0"/>
          </a:p>
          <a:p>
            <a:pPr marL="0" indent="0">
              <a:spcBef>
                <a:spcPts val="600"/>
              </a:spcBef>
              <a:buNone/>
            </a:pPr>
            <a:r>
              <a:rPr lang="cs-CZ" sz="2800" dirty="0" err="1" smtClean="0"/>
              <a:t>Spinatsuppe</a:t>
            </a:r>
            <a:endParaRPr lang="cs-CZ" sz="2800" dirty="0"/>
          </a:p>
          <a:p>
            <a:pPr marL="0" indent="0">
              <a:spcBef>
                <a:spcPts val="600"/>
              </a:spcBef>
              <a:buNone/>
            </a:pPr>
            <a:r>
              <a:rPr lang="cs-CZ" sz="2800" dirty="0" err="1" smtClean="0"/>
              <a:t>Fischsuppe</a:t>
            </a:r>
            <a:endParaRPr lang="cs-CZ" sz="2800" dirty="0"/>
          </a:p>
          <a:p>
            <a:pPr marL="0" indent="0">
              <a:spcBef>
                <a:spcPts val="600"/>
              </a:spcBef>
              <a:buNone/>
            </a:pPr>
            <a:r>
              <a:rPr lang="cs-CZ" sz="2800" dirty="0" err="1" smtClean="0"/>
              <a:t>Krautsuppe</a:t>
            </a:r>
            <a:endParaRPr lang="cs-CZ" sz="2800" dirty="0"/>
          </a:p>
          <a:p>
            <a:pPr marL="0" indent="0">
              <a:spcBef>
                <a:spcPts val="600"/>
              </a:spcBef>
              <a:buNone/>
            </a:pPr>
            <a:r>
              <a:rPr lang="cs-CZ" sz="2800" dirty="0" err="1" smtClean="0"/>
              <a:t>Tomatensuppe</a:t>
            </a:r>
            <a:endParaRPr lang="cs-CZ" sz="2800" dirty="0"/>
          </a:p>
          <a:p>
            <a:pPr marL="0" indent="0">
              <a:spcBef>
                <a:spcPts val="600"/>
              </a:spcBef>
              <a:buNone/>
            </a:pPr>
            <a:r>
              <a:rPr lang="cs-CZ" sz="2800" dirty="0" err="1" smtClean="0"/>
              <a:t>Leberknödelsuppe</a:t>
            </a:r>
            <a:endParaRPr lang="cs-CZ" sz="2800" dirty="0"/>
          </a:p>
          <a:p>
            <a:pPr marL="0" indent="0">
              <a:spcBef>
                <a:spcPts val="600"/>
              </a:spcBef>
              <a:buNone/>
            </a:pPr>
            <a:r>
              <a:rPr lang="cs-CZ" sz="2800" dirty="0" err="1" smtClean="0"/>
              <a:t>Gemüsesuppe</a:t>
            </a:r>
            <a:endParaRPr lang="cs-CZ" sz="2800" dirty="0"/>
          </a:p>
          <a:p>
            <a:pPr marL="0" indent="0">
              <a:spcBef>
                <a:spcPts val="600"/>
              </a:spcBef>
              <a:buNone/>
            </a:pPr>
            <a:r>
              <a:rPr lang="cs-CZ" sz="2800" dirty="0" err="1" smtClean="0"/>
              <a:t>Pilzsuppe</a:t>
            </a:r>
            <a:endParaRPr lang="cs-CZ" sz="2800" dirty="0"/>
          </a:p>
          <a:p>
            <a:pPr marL="0" indent="0">
              <a:spcBef>
                <a:spcPts val="600"/>
              </a:spcBef>
              <a:buNone/>
            </a:pPr>
            <a:r>
              <a:rPr lang="cs-CZ" sz="2800" dirty="0" err="1" smtClean="0"/>
              <a:t>Reissuppe</a:t>
            </a:r>
            <a:endParaRPr lang="cs-CZ" sz="2800" dirty="0"/>
          </a:p>
          <a:p>
            <a:pPr marL="0" indent="0">
              <a:spcBef>
                <a:spcPts val="600"/>
              </a:spcBef>
              <a:buNone/>
            </a:pPr>
            <a:r>
              <a:rPr lang="cs-CZ" sz="2800" dirty="0" err="1" smtClean="0"/>
              <a:t>Wirsingkohlsuppe</a:t>
            </a:r>
            <a:endParaRPr lang="cs-CZ" sz="2800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cs-CZ" sz="2800" dirty="0" err="1" smtClean="0"/>
              <a:t>Riderbrühe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860032" y="620688"/>
            <a:ext cx="3528392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800" i="1" dirty="0" smtClean="0"/>
              <a:t>květáková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špenátová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rybí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zelná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rajská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vývar s játrovými noky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zeleninová</a:t>
            </a:r>
          </a:p>
          <a:p>
            <a:pPr>
              <a:spcBef>
                <a:spcPts val="600"/>
              </a:spcBef>
            </a:pPr>
            <a:r>
              <a:rPr lang="cs-CZ" sz="2800" i="1" dirty="0"/>
              <a:t>h</a:t>
            </a:r>
            <a:r>
              <a:rPr lang="cs-CZ" sz="2800" i="1" dirty="0" smtClean="0"/>
              <a:t>oubová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rýžová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kapustová</a:t>
            </a:r>
          </a:p>
          <a:p>
            <a:pPr>
              <a:spcBef>
                <a:spcPts val="600"/>
              </a:spcBef>
            </a:pPr>
            <a:r>
              <a:rPr lang="cs-CZ" sz="2800" i="1" dirty="0" smtClean="0"/>
              <a:t>hovězí vývar</a:t>
            </a:r>
          </a:p>
        </p:txBody>
      </p:sp>
      <p:pic>
        <p:nvPicPr>
          <p:cNvPr id="3075" name="Picture 3" descr="C:\Users\Lenka\AppData\Local\Microsoft\Windows\Temporary Internet Files\Content.IE5\WGHBFR7D\MC9002149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610008" cy="1887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3400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braucht</a:t>
            </a:r>
            <a:r>
              <a:rPr lang="cs-CZ" b="1" dirty="0" smtClean="0"/>
              <a:t> man </a:t>
            </a: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Kartoffelsuppe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u="sng" dirty="0" err="1" smtClean="0"/>
              <a:t>Zutaten</a:t>
            </a:r>
            <a:r>
              <a:rPr lang="cs-CZ" u="sng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1. ____________________________</a:t>
            </a:r>
          </a:p>
          <a:p>
            <a:pPr marL="0" indent="0">
              <a:buNone/>
            </a:pPr>
            <a:r>
              <a:rPr lang="cs-CZ" dirty="0" smtClean="0"/>
              <a:t>2. ____________________________</a:t>
            </a:r>
          </a:p>
          <a:p>
            <a:pPr marL="0" indent="0">
              <a:buNone/>
            </a:pPr>
            <a:r>
              <a:rPr lang="cs-CZ" dirty="0" smtClean="0"/>
              <a:t>3. ____________________________</a:t>
            </a:r>
          </a:p>
          <a:p>
            <a:pPr marL="0" indent="0">
              <a:buNone/>
            </a:pPr>
            <a:r>
              <a:rPr lang="cs-CZ" dirty="0" smtClean="0"/>
              <a:t>4. ____________________________</a:t>
            </a:r>
          </a:p>
          <a:p>
            <a:pPr marL="0" indent="0">
              <a:buNone/>
            </a:pPr>
            <a:r>
              <a:rPr lang="cs-CZ" dirty="0" smtClean="0"/>
              <a:t>5. ____________________________</a:t>
            </a:r>
          </a:p>
          <a:p>
            <a:pPr marL="0" indent="0">
              <a:buNone/>
            </a:pPr>
            <a:r>
              <a:rPr lang="cs-CZ" dirty="0" smtClean="0"/>
              <a:t>6. ____________________________</a:t>
            </a:r>
          </a:p>
          <a:p>
            <a:pPr marL="0" indent="0">
              <a:buNone/>
            </a:pPr>
            <a:r>
              <a:rPr lang="cs-CZ" dirty="0" smtClean="0"/>
              <a:t>7. ____________________________</a:t>
            </a:r>
          </a:p>
          <a:p>
            <a:pPr marL="0" indent="0">
              <a:buNone/>
            </a:pPr>
            <a:r>
              <a:rPr lang="cs-CZ" dirty="0" smtClean="0"/>
              <a:t>8. </a:t>
            </a:r>
            <a:r>
              <a:rPr lang="cs-CZ" dirty="0"/>
              <a:t>____________________________</a:t>
            </a:r>
          </a:p>
          <a:p>
            <a:pPr marL="0" indent="0">
              <a:buNone/>
            </a:pPr>
            <a:r>
              <a:rPr lang="cs-CZ" dirty="0" smtClean="0"/>
              <a:t>9. </a:t>
            </a:r>
            <a:r>
              <a:rPr lang="cs-CZ" dirty="0"/>
              <a:t>____________________________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Lenka\AppData\Local\Microsoft\Windows\Temporary Internet Files\Content.IE5\XJQBL7J3\MC900285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708920"/>
            <a:ext cx="2225421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8247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Kartoffeln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Zwiebel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Möhre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Pilze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Öl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Sellerie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Mehl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Majoran</a:t>
            </a:r>
            <a:r>
              <a:rPr lang="cs-CZ" dirty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Salz</a:t>
            </a:r>
            <a:r>
              <a:rPr lang="cs-CZ" dirty="0" smtClean="0"/>
              <a:t> </a:t>
            </a:r>
            <a:r>
              <a:rPr lang="cs-CZ" dirty="0" err="1"/>
              <a:t>und</a:t>
            </a:r>
            <a:r>
              <a:rPr lang="cs-CZ" dirty="0"/>
              <a:t> Pfeffer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Users\Lenka\AppData\Local\Microsoft\Windows\Temporary Internet Files\Content.IE5\XJQBL7J3\MC900285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88840"/>
            <a:ext cx="2585461" cy="292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290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Přeložte názvy polévek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38075"/>
            <a:ext cx="8489044" cy="4254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6309320"/>
            <a:ext cx="4392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Tajenka: _________________________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605528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8274042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6309320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Tajenka</a:t>
            </a:r>
            <a:r>
              <a:rPr lang="cs-CZ" sz="2000" b="1" i="1" dirty="0" smtClean="0"/>
              <a:t>:  </a:t>
            </a:r>
            <a:r>
              <a:rPr lang="cs-CZ" sz="2000" i="1" dirty="0" err="1" smtClean="0"/>
              <a:t>Eintopf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7761469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971600" y="332656"/>
            <a:ext cx="7848872" cy="48965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2094008"/>
            <a:ext cx="6624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err="1" smtClean="0"/>
              <a:t>Was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ist</a:t>
            </a:r>
            <a:r>
              <a:rPr lang="cs-CZ" sz="5400" b="1" dirty="0" smtClean="0"/>
              <a:t> der </a:t>
            </a:r>
            <a:r>
              <a:rPr lang="cs-CZ" sz="5400" b="1" dirty="0" err="1" smtClean="0"/>
              <a:t>Eintopf</a:t>
            </a:r>
            <a:r>
              <a:rPr lang="cs-CZ" sz="5400" b="1" dirty="0" smtClean="0"/>
              <a:t>???</a:t>
            </a:r>
            <a:endParaRPr lang="cs-CZ" sz="5400" b="1" dirty="0"/>
          </a:p>
        </p:txBody>
      </p:sp>
      <p:pic>
        <p:nvPicPr>
          <p:cNvPr id="1026" name="Picture 2" descr="C:\Users\Lenka\AppData\Local\Microsoft\Windows\Temporary Internet Files\Content.IE5\WGHBFR7D\MC900411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058" y="4725144"/>
            <a:ext cx="1741032" cy="2027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738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Besonderheit</a:t>
            </a:r>
            <a:r>
              <a:rPr lang="cs-CZ" dirty="0" smtClean="0"/>
              <a:t> der </a:t>
            </a:r>
            <a:r>
              <a:rPr lang="cs-CZ" dirty="0" err="1" smtClean="0"/>
              <a:t>deutschen</a:t>
            </a:r>
            <a:r>
              <a:rPr lang="cs-CZ" dirty="0" smtClean="0"/>
              <a:t> </a:t>
            </a:r>
            <a:r>
              <a:rPr lang="cs-CZ" dirty="0" err="1" smtClean="0"/>
              <a:t>Küche</a:t>
            </a:r>
            <a:endParaRPr lang="cs-CZ" dirty="0" smtClean="0"/>
          </a:p>
          <a:p>
            <a:r>
              <a:rPr lang="cs-CZ" dirty="0" err="1" smtClean="0"/>
              <a:t>das</a:t>
            </a:r>
            <a:r>
              <a:rPr lang="cs-CZ" dirty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dicke</a:t>
            </a:r>
            <a:r>
              <a:rPr lang="cs-CZ" dirty="0" smtClean="0"/>
              <a:t> </a:t>
            </a:r>
            <a:r>
              <a:rPr lang="cs-CZ" dirty="0" err="1" smtClean="0"/>
              <a:t>Suppe</a:t>
            </a:r>
            <a:endParaRPr lang="cs-CZ" dirty="0" smtClean="0"/>
          </a:p>
          <a:p>
            <a:r>
              <a:rPr lang="cs-CZ" dirty="0" smtClean="0"/>
              <a:t>man </a:t>
            </a:r>
            <a:r>
              <a:rPr lang="cs-CZ" dirty="0" err="1" smtClean="0"/>
              <a:t>isst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Hauptgericht</a:t>
            </a:r>
            <a:endParaRPr lang="cs-CZ" dirty="0" smtClean="0"/>
          </a:p>
          <a:p>
            <a:r>
              <a:rPr lang="cs-CZ" dirty="0" smtClean="0"/>
              <a:t>man </a:t>
            </a:r>
            <a:r>
              <a:rPr lang="cs-CZ" dirty="0" err="1" smtClean="0"/>
              <a:t>serviert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in </a:t>
            </a:r>
            <a:r>
              <a:rPr lang="cs-CZ" dirty="0" err="1" smtClean="0"/>
              <a:t>Suppentellern</a:t>
            </a:r>
            <a:r>
              <a:rPr lang="cs-CZ" dirty="0" smtClean="0"/>
              <a:t> oder </a:t>
            </a:r>
            <a:r>
              <a:rPr lang="cs-CZ" dirty="0" err="1" smtClean="0"/>
              <a:t>Terrinen</a:t>
            </a:r>
            <a:endParaRPr lang="cs-CZ" dirty="0" smtClean="0"/>
          </a:p>
          <a:p>
            <a:r>
              <a:rPr lang="cs-CZ" dirty="0" smtClean="0"/>
              <a:t>es </a:t>
            </a:r>
            <a:r>
              <a:rPr lang="cs-CZ" dirty="0" err="1" smtClean="0"/>
              <a:t>gibt</a:t>
            </a:r>
            <a:r>
              <a:rPr lang="cs-CZ" dirty="0" smtClean="0"/>
              <a:t> z. B. </a:t>
            </a:r>
            <a:r>
              <a:rPr lang="cs-CZ" dirty="0" err="1" smtClean="0"/>
              <a:t>Erbseneintopf</a:t>
            </a:r>
            <a:r>
              <a:rPr lang="cs-CZ" dirty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Bockwurst</a:t>
            </a:r>
            <a:r>
              <a:rPr lang="cs-CZ" dirty="0" smtClean="0"/>
              <a:t>, </a:t>
            </a:r>
            <a:r>
              <a:rPr lang="cs-CZ" dirty="0" err="1" smtClean="0"/>
              <a:t>Linsen</a:t>
            </a:r>
            <a:r>
              <a:rPr lang="cs-CZ" dirty="0" smtClean="0"/>
              <a:t>- oder </a:t>
            </a:r>
            <a:r>
              <a:rPr lang="cs-CZ" dirty="0" err="1" smtClean="0"/>
              <a:t>Möhreneintopf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Fleisch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548649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oto: Pichelsteiner Eintopf - Druckversion hier klicken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2" y="3928508"/>
            <a:ext cx="4223126" cy="2573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Erbsensuppentell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87176"/>
            <a:ext cx="3960440" cy="2943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oto: Chicorree Bockwurst Eintopf - Druckversion hier klicken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5" y="1011016"/>
            <a:ext cx="4283968" cy="261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oto: Kasseler Möhren Kartoffel Eintopf - Druckversion hier klicken 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464" y="1011016"/>
            <a:ext cx="4227543" cy="2576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260648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Das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Eintopf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6422079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HÖPPNEROVÁ, Věra. </a:t>
            </a:r>
            <a:r>
              <a:rPr lang="cs-CZ" sz="2600" i="1" dirty="0"/>
              <a:t>Němčina pro číšníky a kuchaře</a:t>
            </a:r>
            <a:r>
              <a:rPr lang="cs-CZ" sz="2600" dirty="0"/>
              <a:t>. Praha: </a:t>
            </a:r>
            <a:r>
              <a:rPr lang="cs-CZ" sz="2600" dirty="0" err="1"/>
              <a:t>Scientia</a:t>
            </a:r>
            <a:r>
              <a:rPr lang="cs-CZ" sz="2600" dirty="0"/>
              <a:t>, 2002, ISBN 80-7183-270-7. </a:t>
            </a:r>
          </a:p>
          <a:p>
            <a:pPr marL="0" indent="0">
              <a:buNone/>
            </a:pPr>
            <a:endParaRPr lang="cs-CZ" sz="2600" dirty="0" smtClean="0"/>
          </a:p>
          <a:p>
            <a:r>
              <a:rPr lang="cs-CZ" sz="2600" dirty="0" smtClean="0"/>
              <a:t>NEUVEDEN</a:t>
            </a:r>
            <a:r>
              <a:rPr lang="cs-CZ" sz="2600" dirty="0"/>
              <a:t>. </a:t>
            </a:r>
            <a:r>
              <a:rPr lang="cs-CZ" sz="2600" i="1" dirty="0" err="1"/>
              <a:t>Marions</a:t>
            </a:r>
            <a:r>
              <a:rPr lang="cs-CZ" sz="2600" i="1" dirty="0"/>
              <a:t> </a:t>
            </a:r>
            <a:r>
              <a:rPr lang="cs-CZ" sz="2600" i="1" dirty="0" err="1"/>
              <a:t>Kochbuch</a:t>
            </a:r>
            <a:r>
              <a:rPr lang="cs-CZ" sz="2600" dirty="0"/>
              <a:t> [online]. [cit. 25.9.2013]. Dostupný na WWW: </a:t>
            </a:r>
            <a:r>
              <a:rPr lang="cs-CZ" sz="2600" dirty="0">
                <a:hlinkClick r:id="rId2"/>
              </a:rPr>
              <a:t>http://</a:t>
            </a:r>
            <a:r>
              <a:rPr lang="cs-CZ" sz="2600" dirty="0" smtClean="0">
                <a:hlinkClick r:id="rId2"/>
              </a:rPr>
              <a:t>www.marions-kochbuch.de/rezept/0622.htm</a:t>
            </a: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r>
              <a:rPr lang="cs-CZ" sz="2600" dirty="0"/>
              <a:t>NEUVEDEN. </a:t>
            </a:r>
            <a:r>
              <a:rPr lang="cs-CZ" sz="2600" i="1" dirty="0"/>
              <a:t>wikipedie</a:t>
            </a:r>
            <a:r>
              <a:rPr lang="cs-CZ" sz="2600" dirty="0"/>
              <a:t> [online]. [cit. 25.9.2013]. Dostupný na WWW: </a:t>
            </a:r>
            <a:r>
              <a:rPr lang="cs-CZ" sz="2600" dirty="0">
                <a:hlinkClick r:id="rId3"/>
              </a:rPr>
              <a:t>http://</a:t>
            </a:r>
            <a:r>
              <a:rPr lang="cs-CZ" sz="2600" dirty="0" smtClean="0">
                <a:hlinkClick r:id="rId3"/>
              </a:rPr>
              <a:t>en.wikipedia.org/wiki/File:Erbsensuppenteller.jpg</a:t>
            </a:r>
            <a:endParaRPr lang="cs-CZ" sz="2600" dirty="0" smtClean="0"/>
          </a:p>
          <a:p>
            <a:pPr marL="0" indent="0">
              <a:buNone/>
            </a:pPr>
            <a:endParaRPr lang="cs-CZ" sz="31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9908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364</Words>
  <Application>Microsoft Office PowerPoint</Application>
  <PresentationFormat>Předvádění na obrazovce (4:3)</PresentationFormat>
  <Paragraphs>127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SUPPEN</vt:lpstr>
      <vt:lpstr>Prezentace aplikace PowerPoint</vt:lpstr>
      <vt:lpstr>Prezentace aplikace PowerPoint</vt:lpstr>
      <vt:lpstr>Prezentace aplikace PowerPoint</vt:lpstr>
      <vt:lpstr>Was braucht man für Kartoffelsuppe?</vt:lpstr>
      <vt:lpstr>Lösung (řešení)</vt:lpstr>
      <vt:lpstr>Přeložte názvy polévek</vt:lpstr>
      <vt:lpstr>Lösung</vt:lpstr>
      <vt:lpstr>Prezentace aplikace PowerPoint</vt:lpstr>
      <vt:lpstr>Lösung (řešení)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SUPPEN</dc:title>
  <dc:creator>Lenka</dc:creator>
  <cp:lastModifiedBy>Lenka</cp:lastModifiedBy>
  <cp:revision>31</cp:revision>
  <dcterms:created xsi:type="dcterms:W3CDTF">2013-08-15T21:03:25Z</dcterms:created>
  <dcterms:modified xsi:type="dcterms:W3CDTF">2013-12-02T18:28:43Z</dcterms:modified>
</cp:coreProperties>
</file>