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9" r:id="rId3"/>
    <p:sldId id="256" r:id="rId4"/>
    <p:sldId id="259" r:id="rId5"/>
    <p:sldId id="257" r:id="rId6"/>
    <p:sldId id="258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14CCC-BA39-42B5-B4C9-CE45EBC5DB6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49DAD-C591-4C94-AEDE-0175412223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69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E49DAD-C591-4C94-AEDE-0175412223E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325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245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66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03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869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566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653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244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68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268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9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64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0FEAF-1E8D-403E-AF04-A4924B514E67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101F5-74B1-40BF-8765-DF5C7E8AAC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41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perwt_rijserwt_peulen_Pisum_sativum.jpg" TargetMode="External"/><Relationship Id="rId2" Type="http://schemas.openxmlformats.org/officeDocument/2006/relationships/hyperlink" Target="http://cs.wikipedia.org/wiki/Soubor:Papaver_April_2010-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233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274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NJ_125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Luštěniny a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obiloviny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92486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9329" y="1831133"/>
            <a:ext cx="7772400" cy="195790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atin typeface="+mn-lt"/>
              </a:rPr>
              <a:t/>
            </a:r>
            <a:br>
              <a:rPr lang="cs-CZ" sz="6000" b="1" dirty="0" smtClean="0">
                <a:latin typeface="+mn-lt"/>
              </a:rPr>
            </a:br>
            <a:r>
              <a:rPr lang="cs-CZ" sz="6000" b="1" dirty="0" smtClean="0">
                <a:latin typeface="+mn-lt"/>
              </a:rPr>
              <a:t>HÜLSENFRÜCHTE</a:t>
            </a:r>
            <a:br>
              <a:rPr lang="cs-CZ" sz="6000" b="1" dirty="0" smtClean="0">
                <a:latin typeface="+mn-lt"/>
              </a:rPr>
            </a:br>
            <a:r>
              <a:rPr lang="cs-CZ" sz="6000" b="1" dirty="0" smtClean="0">
                <a:latin typeface="+mn-lt"/>
              </a:rPr>
              <a:t>GETREIDEFRÜCHTE</a:t>
            </a:r>
            <a:br>
              <a:rPr lang="cs-CZ" sz="6000" b="1" dirty="0" smtClean="0">
                <a:latin typeface="+mn-lt"/>
              </a:rPr>
            </a:br>
            <a:endParaRPr lang="cs-CZ" sz="6000" b="1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4968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tx1"/>
                </a:solidFill>
              </a:rPr>
              <a:t>luštěniny, obiloviny</a:t>
            </a:r>
            <a:endParaRPr lang="cs-CZ" sz="4000" i="1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Lenka\AppData\Local\Microsoft\Windows\Temporary Internet Files\Content.IE5\H52A1MEN\MC900215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1944216" cy="137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\AppData\Local\Microsoft\Windows\Temporary Internet Files\Content.IE5\OVEG5ICH\MC900215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311651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H52A1MEN\MC90043635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66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L4VC9WNH\MC90043637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29200"/>
            <a:ext cx="1502897" cy="150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397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Hülsenfrüchte</a:t>
            </a:r>
            <a:r>
              <a:rPr lang="cs-CZ" b="1" dirty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Getreidefrüchte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i="1" dirty="0" smtClean="0"/>
              <a:t>(luštěniny a obiloviny)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Bohnen</a:t>
            </a:r>
            <a:r>
              <a:rPr lang="cs-CZ" dirty="0" smtClean="0"/>
              <a:t> 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pl</a:t>
            </a:r>
            <a:r>
              <a:rPr lang="cs-CZ" sz="2400" i="1" dirty="0" smtClean="0"/>
              <a:t>)  </a:t>
            </a:r>
            <a:r>
              <a:rPr lang="cs-CZ" dirty="0" smtClean="0"/>
              <a:t>( </a:t>
            </a:r>
            <a:r>
              <a:rPr lang="cs-CZ" dirty="0" err="1" smtClean="0"/>
              <a:t>wei</a:t>
            </a:r>
            <a:r>
              <a:rPr lang="cs-CZ" dirty="0" smtClean="0"/>
              <a:t>βe, grüne) - </a:t>
            </a:r>
            <a:r>
              <a:rPr lang="cs-CZ" i="1" dirty="0" smtClean="0"/>
              <a:t>fazole</a:t>
            </a:r>
          </a:p>
          <a:p>
            <a:r>
              <a:rPr lang="cs-CZ" dirty="0" err="1"/>
              <a:t>Erbsen</a:t>
            </a:r>
            <a:r>
              <a:rPr lang="cs-CZ" dirty="0"/>
              <a:t> </a:t>
            </a:r>
            <a:r>
              <a:rPr lang="cs-CZ" sz="2400" i="1" dirty="0"/>
              <a:t>(</a:t>
            </a:r>
            <a:r>
              <a:rPr lang="cs-CZ" sz="2400" i="1" dirty="0" err="1"/>
              <a:t>pl</a:t>
            </a:r>
            <a:r>
              <a:rPr lang="cs-CZ" sz="2400" i="1" dirty="0" smtClean="0"/>
              <a:t>) </a:t>
            </a:r>
            <a:r>
              <a:rPr lang="cs-CZ" dirty="0" smtClean="0"/>
              <a:t>- </a:t>
            </a:r>
            <a:r>
              <a:rPr lang="cs-CZ" i="1" dirty="0" smtClean="0"/>
              <a:t>hrách</a:t>
            </a:r>
          </a:p>
          <a:p>
            <a:r>
              <a:rPr lang="cs-CZ" dirty="0" err="1" smtClean="0"/>
              <a:t>Linsen</a:t>
            </a:r>
            <a:r>
              <a:rPr lang="cs-CZ" dirty="0"/>
              <a:t> </a:t>
            </a:r>
            <a:r>
              <a:rPr lang="cs-CZ" sz="2400" i="1" dirty="0"/>
              <a:t>(</a:t>
            </a:r>
            <a:r>
              <a:rPr lang="cs-CZ" sz="2400" i="1" dirty="0" err="1"/>
              <a:t>pl</a:t>
            </a:r>
            <a:r>
              <a:rPr lang="cs-CZ" sz="2400" i="1" dirty="0"/>
              <a:t>) </a:t>
            </a:r>
            <a:r>
              <a:rPr lang="cs-CZ" dirty="0"/>
              <a:t>- </a:t>
            </a:r>
            <a:r>
              <a:rPr lang="cs-CZ" i="1" dirty="0" smtClean="0"/>
              <a:t>čočka</a:t>
            </a:r>
          </a:p>
          <a:p>
            <a:r>
              <a:rPr lang="cs-CZ" dirty="0" err="1" smtClean="0"/>
              <a:t>Sojabohnen</a:t>
            </a:r>
            <a:r>
              <a:rPr lang="cs-CZ" dirty="0"/>
              <a:t> </a:t>
            </a:r>
            <a:r>
              <a:rPr lang="cs-CZ" sz="2400" i="1" dirty="0"/>
              <a:t>(</a:t>
            </a:r>
            <a:r>
              <a:rPr lang="cs-CZ" sz="2400" i="1" dirty="0" err="1"/>
              <a:t>pl</a:t>
            </a:r>
            <a:r>
              <a:rPr lang="cs-CZ" sz="2400" i="1" dirty="0"/>
              <a:t>) </a:t>
            </a:r>
            <a:r>
              <a:rPr lang="cs-CZ" dirty="0" smtClean="0"/>
              <a:t>– </a:t>
            </a:r>
            <a:r>
              <a:rPr lang="cs-CZ" i="1" dirty="0" smtClean="0"/>
              <a:t>sója</a:t>
            </a:r>
          </a:p>
          <a:p>
            <a:r>
              <a:rPr lang="cs-CZ" dirty="0" smtClean="0"/>
              <a:t>e </a:t>
            </a:r>
            <a:r>
              <a:rPr lang="cs-CZ" dirty="0" err="1" smtClean="0"/>
              <a:t>Hirse</a:t>
            </a:r>
            <a:r>
              <a:rPr lang="cs-CZ" dirty="0" smtClean="0"/>
              <a:t> – </a:t>
            </a:r>
            <a:r>
              <a:rPr lang="cs-CZ" i="1" dirty="0" smtClean="0"/>
              <a:t>proso</a:t>
            </a:r>
          </a:p>
          <a:p>
            <a:r>
              <a:rPr lang="cs-CZ" dirty="0" smtClean="0"/>
              <a:t>r </a:t>
            </a:r>
            <a:r>
              <a:rPr lang="cs-CZ" dirty="0" err="1" smtClean="0"/>
              <a:t>Reis</a:t>
            </a:r>
            <a:r>
              <a:rPr lang="cs-CZ" dirty="0" smtClean="0"/>
              <a:t> – </a:t>
            </a:r>
            <a:r>
              <a:rPr lang="cs-CZ" i="1" dirty="0" smtClean="0"/>
              <a:t>rýže</a:t>
            </a:r>
          </a:p>
          <a:p>
            <a:r>
              <a:rPr lang="cs-CZ" dirty="0" smtClean="0"/>
              <a:t>r </a:t>
            </a:r>
            <a:r>
              <a:rPr lang="cs-CZ" dirty="0" err="1" smtClean="0"/>
              <a:t>Meis</a:t>
            </a:r>
            <a:r>
              <a:rPr lang="cs-CZ" dirty="0" smtClean="0"/>
              <a:t> - </a:t>
            </a:r>
            <a:r>
              <a:rPr lang="cs-CZ" i="1" dirty="0" smtClean="0"/>
              <a:t>kukuřice</a:t>
            </a:r>
          </a:p>
          <a:p>
            <a:r>
              <a:rPr lang="cs-CZ" dirty="0" smtClean="0"/>
              <a:t>r </a:t>
            </a:r>
            <a:r>
              <a:rPr lang="cs-CZ" dirty="0" err="1" smtClean="0"/>
              <a:t>Mohn</a:t>
            </a:r>
            <a:r>
              <a:rPr lang="cs-CZ" dirty="0" smtClean="0"/>
              <a:t> - </a:t>
            </a:r>
            <a:r>
              <a:rPr lang="cs-CZ" i="1" dirty="0" smtClean="0"/>
              <a:t>mák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17260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ist</a:t>
            </a:r>
            <a:r>
              <a:rPr lang="cs-CZ" b="1" dirty="0"/>
              <a:t> </a:t>
            </a:r>
            <a:r>
              <a:rPr lang="cs-CZ" b="1" dirty="0" err="1"/>
              <a:t>auf</a:t>
            </a:r>
            <a:r>
              <a:rPr lang="cs-CZ" b="1" dirty="0"/>
              <a:t> </a:t>
            </a:r>
            <a:r>
              <a:rPr lang="cs-CZ" b="1" dirty="0" smtClean="0"/>
              <a:t>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dirty="0"/>
          </a:p>
        </p:txBody>
      </p:sp>
      <p:pic>
        <p:nvPicPr>
          <p:cNvPr id="3" name="Picture 7" descr="Phaseolus vulgar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19" y="1700807"/>
            <a:ext cx="2592289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T&amp;rcaron;i druhy &amp;ccaron;o&amp;ccaron;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3082588" cy="173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http://upload.wikimedia.org/wikipedia/commons/thumb/7/7b/White%2C_Brown%2C_Red_%26_Wild_rice.jpg/220px-White%2C_Brown%2C_Red_%26_Wild_r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23042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95636" y="34692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16591" y="34692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16315" y="34692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3</a:t>
            </a:r>
          </a:p>
        </p:txBody>
      </p:sp>
      <p:pic>
        <p:nvPicPr>
          <p:cNvPr id="1026" name="Picture 2" descr="C:\Users\Lenka\AppData\Local\Microsoft\Windows\Temporary Internet Files\Content.IE5\OVEG5ICH\MP9004018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447" y="3945876"/>
            <a:ext cx="3010989" cy="2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16592" y="599805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06181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operwt rijserwt peulen Pisum sativ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51183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Sój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26209"/>
            <a:ext cx="2304256" cy="344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mák setý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51183"/>
            <a:ext cx="2380303" cy="224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57200" y="5486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20097" y="48420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00018" y="433001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56276" y="54804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516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3" name="Picture 7" descr="Phaseolus vulgar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19" y="1700807"/>
            <a:ext cx="2592289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T&amp;rcaron;i druhy &amp;ccaron;o&amp;ccaron;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3082588" cy="173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http://upload.wikimedia.org/wikipedia/commons/thumb/7/7b/White%2C_Brown%2C_Red_%26_Wild_rice.jpg/220px-White%2C_Brown%2C_Red_%26_Wild_r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23042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7267" y="331133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Bohnen</a:t>
            </a:r>
            <a:endParaRPr lang="cs-CZ" sz="32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20547" y="3253847"/>
            <a:ext cx="1512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Linsen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8155" y="327386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Reis</a:t>
            </a:r>
            <a:endParaRPr lang="cs-CZ" sz="3200" i="1" dirty="0"/>
          </a:p>
        </p:txBody>
      </p:sp>
      <p:pic>
        <p:nvPicPr>
          <p:cNvPr id="1026" name="Picture 2" descr="C:\Users\Lenka\AppData\Local\Microsoft\Windows\Temporary Internet Files\Content.IE5\OVEG5ICH\MP9004018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447" y="3945876"/>
            <a:ext cx="3010989" cy="2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83968" y="584769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Meis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3372505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operwt rijserwt peulen Pisum sativ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51183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Sój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26209"/>
            <a:ext cx="2304256" cy="344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mák setý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51183"/>
            <a:ext cx="2380303" cy="224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57200" y="5486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87894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Erbsen</a:t>
            </a:r>
            <a:endParaRPr lang="cs-CZ" sz="32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92930" y="4313343"/>
            <a:ext cx="14021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/>
              <a:t>Mohn</a:t>
            </a:r>
            <a:endParaRPr lang="cs-CZ" sz="32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82281" y="5473663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/>
              <a:t>Sojabohnen</a:t>
            </a:r>
            <a:endParaRPr lang="cs-CZ" sz="3200" b="1" i="1" dirty="0"/>
          </a:p>
        </p:txBody>
      </p:sp>
    </p:spTree>
    <p:extLst>
      <p:ext uri="{BB962C8B-B14F-4D97-AF65-F5344CB8AC3E}">
        <p14:creationId xmlns:p14="http://schemas.microsoft.com/office/powerpoint/2010/main" val="4076192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tyto výrazy v NJ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6613577" cy="500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1073785"/>
            <a:ext cx="165618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sója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hrách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čočka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proso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kukuřice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mák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rýže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fazole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257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200" i="1" dirty="0" smtClean="0"/>
              <a:t>(řešení)</a:t>
            </a:r>
            <a:endParaRPr lang="cs-CZ" sz="32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257" y="1412776"/>
            <a:ext cx="6553363" cy="5047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366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ALVESGASPAR</a:t>
            </a:r>
            <a:r>
              <a:rPr lang="cs-CZ" sz="2400" dirty="0"/>
              <a:t>. </a:t>
            </a:r>
            <a:r>
              <a:rPr lang="cs-CZ" sz="2400" i="1" dirty="0"/>
              <a:t>wikipedie</a:t>
            </a:r>
            <a:r>
              <a:rPr lang="cs-CZ" sz="2400" dirty="0"/>
              <a:t> [online]. [cit. 28.9.2013]. Dostupný na WWW: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cs.wikipedia.org/wiki/Soubor:Papaver_April_2010-3.jpg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NEUVEDEN. </a:t>
            </a:r>
            <a:r>
              <a:rPr lang="cs-CZ" sz="2400" i="1" dirty="0"/>
              <a:t>wikipedie</a:t>
            </a:r>
            <a:r>
              <a:rPr lang="cs-CZ" sz="2400" dirty="0"/>
              <a:t> [online]. [cit. 28.9.2013]. Dostupný na </a:t>
            </a:r>
            <a:r>
              <a:rPr lang="cs-CZ" sz="2400" dirty="0" smtClean="0"/>
              <a:t>WWW: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cs.wikipedia.org/wiki/Soubor:Doperwt_rijserwt_peulen_Pisum_sativum.jpg</a:t>
            </a:r>
            <a:endParaRPr lang="cs-CZ" sz="2400" dirty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514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252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 HÜLSENFRÜCHTE GETREIDEFRÜCHTE </vt:lpstr>
      <vt:lpstr>Hülsenfrüchte und Getreidefrüchte (luštěniny a obiloviny)</vt:lpstr>
      <vt:lpstr>Was ist auf den Bildern?</vt:lpstr>
      <vt:lpstr>Prezentace aplikace PowerPoint</vt:lpstr>
      <vt:lpstr>Lösung (řešení)</vt:lpstr>
      <vt:lpstr>Prezentace aplikace PowerPoint</vt:lpstr>
      <vt:lpstr>Najdi tyto výrazy v NJ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40</cp:revision>
  <dcterms:created xsi:type="dcterms:W3CDTF">2013-07-25T11:20:39Z</dcterms:created>
  <dcterms:modified xsi:type="dcterms:W3CDTF">2013-12-02T18:31:02Z</dcterms:modified>
</cp:coreProperties>
</file>