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67" r:id="rId3"/>
    <p:sldId id="256" r:id="rId4"/>
    <p:sldId id="257" r:id="rId5"/>
    <p:sldId id="266" r:id="rId6"/>
    <p:sldId id="262" r:id="rId7"/>
    <p:sldId id="265" r:id="rId8"/>
    <p:sldId id="259" r:id="rId9"/>
    <p:sldId id="264" r:id="rId10"/>
    <p:sldId id="258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5EB04A-2D81-4E6B-8904-B0A57DC11122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8A48E-52C9-4B1F-8FC7-A4AEA5B001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771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D8A48E-52C9-4B1F-8FC7-A4AEA5B001F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345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510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10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067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958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112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740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789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465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131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443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878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335E6B-7FF8-47BB-9051-80A0D2591020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A7EB-DB32-4383-AA0D-4075A6501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912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5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wmf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6.wmf"/><Relationship Id="rId9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fikuchyne.cz/projekt-velkokuchyne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767" y="4221088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608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</a:t>
            </a:r>
            <a:r>
              <a:rPr lang="cs-CZ" sz="1800" smtClean="0"/>
              <a:t>_ NJ_128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Kuchyňské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přístroje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75837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KÜCHENGERÄTE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/>
              <a:t>kuchyňské přístroje</a:t>
            </a:r>
            <a:endParaRPr lang="cs-CZ" sz="4400" i="1" dirty="0"/>
          </a:p>
        </p:txBody>
      </p:sp>
      <p:pic>
        <p:nvPicPr>
          <p:cNvPr id="4" name="Picture 4" descr="C:\Users\Lenka\AppData\Local\Microsoft\Windows\Temporary Internet Files\Content.IE5\L4VC9WNH\MC9003911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60648"/>
            <a:ext cx="1616659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Lenka\AppData\Local\Microsoft\Windows\Temporary Internet Files\Content.IE5\L4VC9WNH\MC9003911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48" y="4005064"/>
            <a:ext cx="1755185" cy="264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Lenka\AppData\Local\Microsoft\Windows\Temporary Internet Files\Content.IE5\L4VC9WNH\MC9003911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924" y="4816636"/>
            <a:ext cx="1532534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Lenka\AppData\Local\Microsoft\Windows\Temporary Internet Files\Content.IE5\77LKQ4IZ\MC9003569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1829714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5" descr="C:\Users\Lenka\AppData\Local\Microsoft\Windows\Temporary Internet Files\Content.IE5\OVEG5ICH\MC9002413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977571"/>
            <a:ext cx="1813255" cy="168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867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Küchengeräte</a:t>
            </a:r>
            <a:r>
              <a:rPr lang="cs-CZ" b="1" dirty="0" smtClean="0"/>
              <a:t> </a:t>
            </a:r>
            <a:r>
              <a:rPr lang="cs-CZ" sz="3600" i="1" dirty="0" smtClean="0"/>
              <a:t>(kuchyňské přístroje)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139136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Geschirrspülmaschine</a:t>
            </a:r>
            <a:r>
              <a:rPr lang="cs-CZ" dirty="0" smtClean="0"/>
              <a:t> </a:t>
            </a:r>
            <a:r>
              <a:rPr lang="cs-CZ" sz="2400" i="1" dirty="0" smtClean="0"/>
              <a:t>– myčka nádobí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s </a:t>
            </a:r>
            <a:r>
              <a:rPr lang="cs-CZ" dirty="0" err="1" smtClean="0"/>
              <a:t>Spülbecken</a:t>
            </a:r>
            <a:r>
              <a:rPr lang="cs-CZ" dirty="0" smtClean="0"/>
              <a:t> </a:t>
            </a:r>
            <a:r>
              <a:rPr lang="cs-CZ" sz="2400" i="1" dirty="0" smtClean="0"/>
              <a:t>– dřez</a:t>
            </a:r>
          </a:p>
          <a:p>
            <a:pPr marL="0" indent="0">
              <a:buNone/>
            </a:pPr>
            <a:r>
              <a:rPr lang="cs-CZ" dirty="0" smtClean="0"/>
              <a:t>s </a:t>
            </a:r>
            <a:r>
              <a:rPr lang="cs-CZ" dirty="0" err="1" smtClean="0"/>
              <a:t>Regal</a:t>
            </a:r>
            <a:r>
              <a:rPr lang="cs-CZ" dirty="0" smtClean="0"/>
              <a:t> </a:t>
            </a:r>
            <a:r>
              <a:rPr lang="cs-CZ" sz="2400" i="1" dirty="0"/>
              <a:t>– </a:t>
            </a:r>
            <a:r>
              <a:rPr lang="cs-CZ" sz="2400" i="1" dirty="0" smtClean="0"/>
              <a:t>regál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dirty="0" err="1" smtClean="0"/>
              <a:t>Kühlschrank</a:t>
            </a:r>
            <a:r>
              <a:rPr lang="cs-CZ" dirty="0" smtClean="0"/>
              <a:t> </a:t>
            </a:r>
            <a:r>
              <a:rPr lang="cs-CZ" sz="2400" dirty="0" smtClean="0"/>
              <a:t>– </a:t>
            </a:r>
            <a:r>
              <a:rPr lang="cs-CZ" sz="2400" i="1" dirty="0" smtClean="0"/>
              <a:t>lednice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dirty="0" err="1" smtClean="0"/>
              <a:t>Gefrierschrank</a:t>
            </a:r>
            <a:r>
              <a:rPr lang="cs-CZ" dirty="0" smtClean="0"/>
              <a:t> </a:t>
            </a:r>
            <a:r>
              <a:rPr lang="cs-CZ" sz="2400" dirty="0" smtClean="0"/>
              <a:t>–</a:t>
            </a:r>
            <a:r>
              <a:rPr lang="cs-CZ" sz="2400" i="1" dirty="0" smtClean="0"/>
              <a:t> mraznička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dirty="0" err="1" smtClean="0"/>
              <a:t>Arbeitstisch</a:t>
            </a:r>
            <a:r>
              <a:rPr lang="cs-CZ" dirty="0" smtClean="0"/>
              <a:t> </a:t>
            </a:r>
            <a:r>
              <a:rPr lang="cs-CZ" sz="2400" i="1" dirty="0" smtClean="0"/>
              <a:t>– pracovní stůl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dirty="0" err="1" smtClean="0"/>
              <a:t>Ausgebetisch</a:t>
            </a:r>
            <a:r>
              <a:rPr lang="cs-CZ" dirty="0" smtClean="0"/>
              <a:t> </a:t>
            </a:r>
            <a:r>
              <a:rPr lang="cs-CZ" sz="2400" i="1" dirty="0" smtClean="0"/>
              <a:t>– výdejní stůl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dirty="0" err="1" smtClean="0"/>
              <a:t>Elektroherd</a:t>
            </a:r>
            <a:r>
              <a:rPr lang="cs-CZ" dirty="0" smtClean="0"/>
              <a:t> </a:t>
            </a:r>
            <a:r>
              <a:rPr lang="cs-CZ" sz="2400" i="1" dirty="0" smtClean="0"/>
              <a:t>– elektrický sporák</a:t>
            </a:r>
          </a:p>
          <a:p>
            <a:pPr marL="0" indent="0">
              <a:buNone/>
            </a:pPr>
            <a:endParaRPr lang="cs-CZ" sz="2600" i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3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Küchengeräte</a:t>
            </a:r>
            <a:r>
              <a:rPr lang="cs-CZ" b="1" dirty="0"/>
              <a:t> </a:t>
            </a:r>
            <a:r>
              <a:rPr lang="cs-CZ" sz="3600" i="1" dirty="0"/>
              <a:t>(kuchyňské přístroje)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70567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 </a:t>
            </a:r>
            <a:r>
              <a:rPr lang="cs-CZ" sz="3200" dirty="0" err="1"/>
              <a:t>Gasherd</a:t>
            </a:r>
            <a:r>
              <a:rPr lang="cs-CZ" sz="3200" dirty="0"/>
              <a:t> </a:t>
            </a:r>
            <a:r>
              <a:rPr lang="cs-CZ" sz="2400" i="1" dirty="0"/>
              <a:t>– plynový </a:t>
            </a:r>
            <a:r>
              <a:rPr lang="cs-CZ" sz="2400" i="1" dirty="0" smtClean="0"/>
              <a:t>sporák</a:t>
            </a:r>
            <a:endParaRPr lang="cs-CZ" sz="2400" i="1" dirty="0"/>
          </a:p>
          <a:p>
            <a:r>
              <a:rPr lang="cs-CZ" sz="3200" dirty="0"/>
              <a:t>e </a:t>
            </a:r>
            <a:r>
              <a:rPr lang="cs-CZ" sz="3200" dirty="0" err="1"/>
              <a:t>Friteuse</a:t>
            </a:r>
            <a:r>
              <a:rPr lang="cs-CZ" sz="3200" dirty="0"/>
              <a:t> </a:t>
            </a:r>
            <a:r>
              <a:rPr lang="cs-CZ" sz="2400" i="1" dirty="0"/>
              <a:t>– fritéza</a:t>
            </a:r>
          </a:p>
          <a:p>
            <a:r>
              <a:rPr lang="cs-CZ" sz="3200" dirty="0"/>
              <a:t>r Mixer </a:t>
            </a:r>
            <a:r>
              <a:rPr lang="cs-CZ" sz="2400" i="1" dirty="0"/>
              <a:t>– mixér</a:t>
            </a:r>
          </a:p>
          <a:p>
            <a:r>
              <a:rPr lang="cs-CZ" sz="3200" dirty="0"/>
              <a:t>r </a:t>
            </a:r>
            <a:r>
              <a:rPr lang="cs-CZ" sz="3200" dirty="0" err="1"/>
              <a:t>Mikrowellenofen</a:t>
            </a:r>
            <a:r>
              <a:rPr lang="cs-CZ" sz="3200" dirty="0"/>
              <a:t> </a:t>
            </a:r>
            <a:r>
              <a:rPr lang="cs-CZ" sz="2400" i="1" dirty="0"/>
              <a:t>– </a:t>
            </a:r>
            <a:r>
              <a:rPr lang="cs-CZ" sz="2400" i="1" dirty="0" err="1"/>
              <a:t>mikrovlná</a:t>
            </a:r>
            <a:r>
              <a:rPr lang="cs-CZ" sz="2400" i="1" dirty="0"/>
              <a:t> trouba</a:t>
            </a:r>
          </a:p>
          <a:p>
            <a:r>
              <a:rPr lang="cs-CZ" sz="3200" dirty="0"/>
              <a:t>e </a:t>
            </a:r>
            <a:r>
              <a:rPr lang="cs-CZ" sz="3200" dirty="0" err="1"/>
              <a:t>Kaffeemaschine</a:t>
            </a:r>
            <a:r>
              <a:rPr lang="cs-CZ" dirty="0"/>
              <a:t> </a:t>
            </a:r>
            <a:r>
              <a:rPr lang="cs-CZ" sz="2400" i="1" dirty="0"/>
              <a:t>– kávovar</a:t>
            </a:r>
          </a:p>
          <a:p>
            <a:r>
              <a:rPr lang="cs-CZ" sz="3200" dirty="0"/>
              <a:t>r </a:t>
            </a:r>
            <a:r>
              <a:rPr lang="cs-CZ" sz="3200" dirty="0" err="1"/>
              <a:t>Eiserzeuger</a:t>
            </a:r>
            <a:r>
              <a:rPr lang="cs-CZ" sz="3200" dirty="0"/>
              <a:t> </a:t>
            </a:r>
            <a:r>
              <a:rPr lang="cs-CZ" sz="2400" i="1" dirty="0"/>
              <a:t>– výrobník ledu</a:t>
            </a:r>
          </a:p>
          <a:p>
            <a:r>
              <a:rPr lang="cs-CZ" sz="3200" dirty="0" smtClean="0"/>
              <a:t>e </a:t>
            </a:r>
            <a:r>
              <a:rPr lang="cs-CZ" sz="3200" dirty="0" err="1" smtClean="0"/>
              <a:t>Schnellkochkanne</a:t>
            </a:r>
            <a:r>
              <a:rPr lang="cs-CZ" sz="3200" dirty="0" smtClean="0"/>
              <a:t> </a:t>
            </a:r>
            <a:r>
              <a:rPr lang="cs-CZ" sz="2400" i="1" dirty="0"/>
              <a:t>–</a:t>
            </a:r>
            <a:r>
              <a:rPr lang="cs-CZ" sz="2400" i="1" dirty="0" smtClean="0"/>
              <a:t> rychlovarná konvice</a:t>
            </a:r>
          </a:p>
          <a:p>
            <a:r>
              <a:rPr lang="cs-CZ" sz="3200" dirty="0" smtClean="0"/>
              <a:t>e </a:t>
            </a:r>
            <a:r>
              <a:rPr lang="cs-CZ" sz="3200" dirty="0" err="1" smtClean="0"/>
              <a:t>Schneidemaschine</a:t>
            </a:r>
            <a:r>
              <a:rPr lang="cs-CZ" sz="3200" dirty="0" smtClean="0"/>
              <a:t> </a:t>
            </a:r>
            <a:r>
              <a:rPr lang="cs-CZ" sz="2400" i="1" dirty="0" smtClean="0"/>
              <a:t>– kuchyňský kráječ</a:t>
            </a:r>
          </a:p>
          <a:p>
            <a:r>
              <a:rPr lang="cs-CZ" sz="3200" dirty="0" smtClean="0"/>
              <a:t>e </a:t>
            </a:r>
            <a:r>
              <a:rPr lang="cs-CZ" sz="3200" dirty="0" err="1" smtClean="0"/>
              <a:t>Röhre</a:t>
            </a:r>
            <a:r>
              <a:rPr lang="cs-CZ" sz="3200" dirty="0" smtClean="0"/>
              <a:t> </a:t>
            </a:r>
            <a:r>
              <a:rPr lang="cs-CZ" sz="2400" i="1" dirty="0" smtClean="0"/>
              <a:t>- trouba</a:t>
            </a:r>
          </a:p>
          <a:p>
            <a:endParaRPr lang="cs-CZ" sz="2400" i="1" dirty="0" smtClean="0"/>
          </a:p>
          <a:p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187494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elkokuchyn&amp;ecaron;, projek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340768"/>
            <a:ext cx="6215282" cy="43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116632"/>
            <a:ext cx="55220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Zakreslete </a:t>
            </a:r>
            <a:r>
              <a:rPr lang="cs-CZ" sz="4400" b="1" dirty="0" smtClean="0"/>
              <a:t>do obrázku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24482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1 </a:t>
            </a:r>
            <a:r>
              <a:rPr lang="cs-CZ" sz="2400" dirty="0"/>
              <a:t>s </a:t>
            </a:r>
            <a:r>
              <a:rPr lang="cs-CZ" sz="2400" dirty="0" err="1" smtClean="0"/>
              <a:t>Spülbecken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2 </a:t>
            </a:r>
            <a:r>
              <a:rPr lang="cs-CZ" sz="2400" dirty="0"/>
              <a:t>s </a:t>
            </a:r>
            <a:r>
              <a:rPr lang="cs-CZ" sz="2400" dirty="0" err="1" smtClean="0"/>
              <a:t>Regal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3 </a:t>
            </a:r>
            <a:r>
              <a:rPr lang="cs-CZ" sz="2400" dirty="0"/>
              <a:t>r </a:t>
            </a:r>
            <a:r>
              <a:rPr lang="cs-CZ" sz="2400" dirty="0" err="1" smtClean="0"/>
              <a:t>Arbeitstisch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4 </a:t>
            </a:r>
            <a:r>
              <a:rPr lang="cs-CZ" sz="2400" dirty="0" smtClean="0"/>
              <a:t>r </a:t>
            </a:r>
            <a:r>
              <a:rPr lang="cs-CZ" sz="2400" dirty="0" err="1"/>
              <a:t>Gasherd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5</a:t>
            </a:r>
            <a:r>
              <a:rPr lang="cs-CZ" sz="2400" dirty="0" smtClean="0"/>
              <a:t> e </a:t>
            </a:r>
            <a:r>
              <a:rPr lang="cs-CZ" sz="2400" dirty="0" err="1"/>
              <a:t>Friteuse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6 </a:t>
            </a:r>
            <a:r>
              <a:rPr lang="cs-CZ" sz="2400" dirty="0" smtClean="0"/>
              <a:t>r </a:t>
            </a:r>
            <a:r>
              <a:rPr lang="cs-CZ" sz="2400" dirty="0" err="1" smtClean="0"/>
              <a:t>Kühlschrank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7 </a:t>
            </a:r>
            <a:r>
              <a:rPr lang="cs-CZ" sz="2400" dirty="0" smtClean="0"/>
              <a:t>r Mixer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42822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200" i="1" dirty="0" smtClean="0"/>
              <a:t>(řešení)</a:t>
            </a:r>
            <a:endParaRPr lang="cs-CZ" sz="3200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8053698" cy="425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3498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OVEG5ICH\MC9003569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45" y="1226892"/>
            <a:ext cx="1296210" cy="153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L4VC9WNH\MC9003911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92" y="4149080"/>
            <a:ext cx="1266519" cy="152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L4VC9WNH\MC9003569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59427"/>
            <a:ext cx="1836115" cy="141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77LKQ4IZ\MC9003969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586" y="4045934"/>
            <a:ext cx="1266843" cy="172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OVEG5ICH\MC90043391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5843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77LKQ4IZ\MC9004123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5164"/>
            <a:ext cx="14065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1" y="188640"/>
            <a:ext cx="63906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/>
              <a:t>Was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auf</a:t>
            </a:r>
            <a:r>
              <a:rPr lang="cs-CZ" sz="4000" b="1" dirty="0" smtClean="0"/>
              <a:t> den </a:t>
            </a:r>
            <a:r>
              <a:rPr lang="cs-CZ" sz="4000" b="1" dirty="0" err="1" smtClean="0"/>
              <a:t>Bildern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pic>
        <p:nvPicPr>
          <p:cNvPr id="4" name="Picture 3" descr="C:\Users\Lenka\AppData\Local\Microsoft\Windows\Temporary Internet Files\Content.IE5\WGHBFR7D\MC9004122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572" y="4045934"/>
            <a:ext cx="1064258" cy="155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Lenka\AppData\Local\Microsoft\Windows\Temporary Internet Files\Content.IE5\XJQBL7J3\MC9004123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611" y="4447315"/>
            <a:ext cx="1822450" cy="9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4682315" y="6309320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10586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82045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117903" y="6324631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510586" y="6453336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71363" y="6453336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27157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002192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004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OVEG5ICH\MC9003569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45" y="1226892"/>
            <a:ext cx="1296210" cy="153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L4VC9WNH\MC9003911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92" y="4149080"/>
            <a:ext cx="1266519" cy="152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L4VC9WNH\MC9003569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59427"/>
            <a:ext cx="1836115" cy="141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77LKQ4IZ\MC9003969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058" y="4045934"/>
            <a:ext cx="1266843" cy="172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OVEG5ICH\MC90043391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5843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77LKQ4IZ\MC9004123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5164"/>
            <a:ext cx="14065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188640"/>
            <a:ext cx="55548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Lösung</a:t>
            </a:r>
            <a:r>
              <a:rPr lang="cs-CZ" sz="44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4" name="Picture 3" descr="C:\Users\Lenka\AppData\Local\Microsoft\Windows\Temporary Internet Files\Content.IE5\WGHBFR7D\MC9004122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572" y="4045934"/>
            <a:ext cx="1064258" cy="155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Lenka\AppData\Local\Microsoft\Windows\Temporary Internet Files\Content.IE5\XJQBL7J3\MC9004123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332" y="4598267"/>
            <a:ext cx="1822450" cy="9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4820731" y="6453336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10586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82045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130596" y="6450454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035433" y="6453336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45436" y="6453336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27157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002192" y="3717032"/>
            <a:ext cx="129621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71363" y="3307613"/>
            <a:ext cx="1780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Kühlschrank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14237" y="3321467"/>
            <a:ext cx="2417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Schnellkochkanne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39523" y="3306903"/>
            <a:ext cx="21817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Kaffeemaschine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60119" y="3321467"/>
            <a:ext cx="1780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Spülbecken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-8981" y="6016498"/>
            <a:ext cx="2987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>
                <a:solidFill>
                  <a:srgbClr val="FF0000"/>
                </a:solidFill>
              </a:rPr>
              <a:t>Geschirrspülmaschine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900642" y="6016498"/>
            <a:ext cx="15684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Gasherd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61991" y="6038443"/>
            <a:ext cx="2407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>
                <a:solidFill>
                  <a:srgbClr val="FF0000"/>
                </a:solidFill>
              </a:rPr>
              <a:t>Mikrowellenofen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63400" y="6080007"/>
            <a:ext cx="1780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     Mixer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516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 které zařízení jde?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In der ………………… </a:t>
            </a:r>
            <a:r>
              <a:rPr lang="cs-CZ" dirty="0" err="1" smtClean="0"/>
              <a:t>waschen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Geschirr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Auf</a:t>
            </a:r>
            <a:r>
              <a:rPr lang="cs-CZ" dirty="0" smtClean="0"/>
              <a:t> dem ………………… kann man </a:t>
            </a:r>
            <a:r>
              <a:rPr lang="cs-CZ" dirty="0" err="1" smtClean="0"/>
              <a:t>kochen</a:t>
            </a:r>
            <a:r>
              <a:rPr lang="cs-CZ" dirty="0" smtClean="0"/>
              <a:t>, </a:t>
            </a:r>
            <a:r>
              <a:rPr lang="cs-CZ" dirty="0" err="1" smtClean="0"/>
              <a:t>braten</a:t>
            </a:r>
            <a:r>
              <a:rPr lang="cs-CZ" dirty="0" smtClean="0"/>
              <a:t>, </a:t>
            </a:r>
            <a:r>
              <a:rPr lang="cs-CZ" dirty="0" err="1" smtClean="0"/>
              <a:t>backen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dünsten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Die ………………… </a:t>
            </a:r>
            <a:r>
              <a:rPr lang="cs-CZ" dirty="0" err="1" smtClean="0"/>
              <a:t>dient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Fritierten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Geschirr</a:t>
            </a:r>
            <a:r>
              <a:rPr lang="cs-CZ" dirty="0" smtClean="0"/>
              <a:t> </a:t>
            </a:r>
            <a:r>
              <a:rPr lang="cs-CZ" dirty="0" err="1" smtClean="0"/>
              <a:t>stellen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in </a:t>
            </a:r>
            <a:r>
              <a:rPr lang="cs-CZ" dirty="0" err="1" smtClean="0"/>
              <a:t>das</a:t>
            </a:r>
            <a:r>
              <a:rPr lang="cs-CZ" dirty="0" smtClean="0"/>
              <a:t> …………………….</a:t>
            </a:r>
          </a:p>
          <a:p>
            <a:pPr marL="0" indent="0">
              <a:buNone/>
            </a:pPr>
            <a:r>
              <a:rPr lang="cs-CZ" dirty="0" err="1" smtClean="0"/>
              <a:t>Mit</a:t>
            </a:r>
            <a:r>
              <a:rPr lang="cs-CZ" dirty="0" smtClean="0"/>
              <a:t> der ………………….. </a:t>
            </a:r>
            <a:r>
              <a:rPr lang="cs-CZ" dirty="0" err="1"/>
              <a:t>b</a:t>
            </a:r>
            <a:r>
              <a:rPr lang="cs-CZ" dirty="0" err="1" smtClean="0"/>
              <a:t>ereitet</a:t>
            </a:r>
            <a:r>
              <a:rPr lang="cs-CZ" dirty="0" smtClean="0"/>
              <a:t> man </a:t>
            </a:r>
            <a:r>
              <a:rPr lang="cs-CZ" dirty="0" err="1" smtClean="0"/>
              <a:t>Kaffee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Im</a:t>
            </a:r>
            <a:r>
              <a:rPr lang="cs-CZ" dirty="0" smtClean="0"/>
              <a:t> ……………….. </a:t>
            </a:r>
            <a:r>
              <a:rPr lang="cs-CZ" dirty="0" err="1" smtClean="0"/>
              <a:t>bewahren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Lebensmittel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einer</a:t>
            </a:r>
            <a:r>
              <a:rPr lang="cs-CZ" dirty="0" smtClean="0"/>
              <a:t> Temperatur um </a:t>
            </a:r>
            <a:r>
              <a:rPr lang="cs-CZ" dirty="0" err="1" smtClean="0"/>
              <a:t>Null</a:t>
            </a:r>
            <a:r>
              <a:rPr lang="cs-CZ" dirty="0" smtClean="0"/>
              <a:t> Grad </a:t>
            </a:r>
            <a:r>
              <a:rPr lang="cs-CZ" dirty="0" err="1" smtClean="0"/>
              <a:t>auf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9464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620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err="1"/>
              <a:t>Lösung</a:t>
            </a:r>
            <a:r>
              <a:rPr lang="cs-CZ" sz="5400" b="1" dirty="0"/>
              <a:t> </a:t>
            </a:r>
            <a:r>
              <a:rPr lang="cs-CZ" sz="3600" i="1" dirty="0"/>
              <a:t>(řešení</a:t>
            </a:r>
            <a:r>
              <a:rPr lang="cs-CZ" sz="3600" i="1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In der …………………………….. </a:t>
            </a:r>
            <a:r>
              <a:rPr lang="cs-CZ" dirty="0" err="1" smtClean="0"/>
              <a:t>waschen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Geschirr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Auf</a:t>
            </a:r>
            <a:r>
              <a:rPr lang="cs-CZ" dirty="0" smtClean="0"/>
              <a:t> dem ………………… kann man </a:t>
            </a:r>
            <a:r>
              <a:rPr lang="cs-CZ" dirty="0" err="1" smtClean="0"/>
              <a:t>kochen</a:t>
            </a:r>
            <a:r>
              <a:rPr lang="cs-CZ" dirty="0" smtClean="0"/>
              <a:t>, </a:t>
            </a:r>
            <a:r>
              <a:rPr lang="cs-CZ" dirty="0" err="1" smtClean="0"/>
              <a:t>braten</a:t>
            </a:r>
            <a:r>
              <a:rPr lang="cs-CZ" dirty="0" smtClean="0"/>
              <a:t>, </a:t>
            </a:r>
            <a:r>
              <a:rPr lang="cs-CZ" dirty="0" err="1" smtClean="0"/>
              <a:t>backen</a:t>
            </a:r>
            <a:r>
              <a:rPr lang="cs-CZ" dirty="0" smtClean="0"/>
              <a:t>,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dünsten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Die ………………… </a:t>
            </a:r>
            <a:r>
              <a:rPr lang="cs-CZ" dirty="0" err="1" smtClean="0"/>
              <a:t>dient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Fritierten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Geschirr</a:t>
            </a:r>
            <a:r>
              <a:rPr lang="cs-CZ" dirty="0" smtClean="0"/>
              <a:t> </a:t>
            </a:r>
            <a:r>
              <a:rPr lang="cs-CZ" dirty="0" err="1" smtClean="0"/>
              <a:t>stellen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in </a:t>
            </a:r>
            <a:r>
              <a:rPr lang="cs-CZ" dirty="0" err="1" smtClean="0"/>
              <a:t>das</a:t>
            </a:r>
            <a:r>
              <a:rPr lang="cs-CZ" dirty="0" smtClean="0"/>
              <a:t> …………………….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Mit</a:t>
            </a:r>
            <a:r>
              <a:rPr lang="cs-CZ" dirty="0" smtClean="0"/>
              <a:t> der ……………………. </a:t>
            </a:r>
            <a:r>
              <a:rPr lang="cs-CZ" dirty="0" err="1" smtClean="0"/>
              <a:t>bereitet</a:t>
            </a:r>
            <a:r>
              <a:rPr lang="cs-CZ" dirty="0" smtClean="0"/>
              <a:t> man </a:t>
            </a:r>
            <a:r>
              <a:rPr lang="cs-CZ" dirty="0" err="1" smtClean="0"/>
              <a:t>Kaffee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Im</a:t>
            </a:r>
            <a:r>
              <a:rPr lang="cs-CZ" dirty="0" smtClean="0"/>
              <a:t> ……………….. </a:t>
            </a:r>
            <a:r>
              <a:rPr lang="cs-CZ" dirty="0" err="1" smtClean="0"/>
              <a:t>bewahren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Lebensmittel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einer</a:t>
            </a:r>
            <a:r>
              <a:rPr lang="cs-CZ" dirty="0" smtClean="0"/>
              <a:t> Temperatur um </a:t>
            </a:r>
            <a:r>
              <a:rPr lang="cs-CZ" dirty="0" err="1" smtClean="0"/>
              <a:t>Null</a:t>
            </a:r>
            <a:r>
              <a:rPr lang="cs-CZ" dirty="0" smtClean="0"/>
              <a:t> Grad </a:t>
            </a:r>
            <a:r>
              <a:rPr lang="cs-CZ" dirty="0" err="1" smtClean="0"/>
              <a:t>auf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0542" y="1497733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err="1" smtClean="0">
                <a:solidFill>
                  <a:srgbClr val="FF0000"/>
                </a:solidFill>
              </a:rPr>
              <a:t>Geschirrspülmaschine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54843" y="3038874"/>
            <a:ext cx="16561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i="1" dirty="0" err="1">
                <a:solidFill>
                  <a:srgbClr val="FF0000"/>
                </a:solidFill>
              </a:rPr>
              <a:t>Friteuse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377753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err="1" smtClean="0">
                <a:solidFill>
                  <a:srgbClr val="FF0000"/>
                </a:solidFill>
              </a:rPr>
              <a:t>Regal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384017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err="1" smtClean="0">
                <a:solidFill>
                  <a:srgbClr val="FF0000"/>
                </a:solidFill>
              </a:rPr>
              <a:t>Kaffeemaschine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4949366"/>
            <a:ext cx="20674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err="1" smtClean="0">
                <a:solidFill>
                  <a:srgbClr val="FF0000"/>
                </a:solidFill>
              </a:rPr>
              <a:t>Kühlschrank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213285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 Herd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779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83529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 smtClean="0">
              <a:hlinkClick r:id="rId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/>
              <a:t>HÖPPNEROVÁ, Věra. </a:t>
            </a:r>
            <a:r>
              <a:rPr lang="cs-CZ" sz="2800" i="1" dirty="0"/>
              <a:t>Němčina pro číšníky a kuchaře</a:t>
            </a:r>
            <a:r>
              <a:rPr lang="cs-CZ" sz="2800" dirty="0"/>
              <a:t>. Praha: </a:t>
            </a:r>
            <a:r>
              <a:rPr lang="cs-CZ" sz="2800" dirty="0" err="1"/>
              <a:t>Scientia</a:t>
            </a:r>
            <a:r>
              <a:rPr lang="cs-CZ" sz="2800" dirty="0"/>
              <a:t>, 2002, ISBN 80-7183-270-7. </a:t>
            </a:r>
            <a:endParaRPr lang="cs-CZ" sz="2800" dirty="0"/>
          </a:p>
          <a:p>
            <a:endParaRPr lang="cs-CZ" sz="28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dirty="0"/>
              <a:t>NEUVEDEN. </a:t>
            </a:r>
            <a:r>
              <a:rPr lang="cs-CZ" sz="2800" i="1" dirty="0" err="1"/>
              <a:t>Profi</a:t>
            </a:r>
            <a:r>
              <a:rPr lang="cs-CZ" sz="2800" i="1" dirty="0"/>
              <a:t> kuchyně</a:t>
            </a:r>
            <a:r>
              <a:rPr lang="cs-CZ" sz="2800" dirty="0"/>
              <a:t> [online]. [cit. 10.10.2013]. Dostupný na WWW: </a:t>
            </a:r>
            <a:r>
              <a:rPr lang="cs-CZ" sz="2800" dirty="0">
                <a:hlinkClick r:id="rId3"/>
              </a:rPr>
              <a:t>http://www.profikuchyne.cz/projekt-velkokuchyne</a:t>
            </a:r>
            <a:r>
              <a:rPr lang="cs-CZ" sz="2800" dirty="0" smtClean="0">
                <a:hlinkClick r:id="rId3"/>
              </a:rPr>
              <a:t>/</a:t>
            </a:r>
            <a:endParaRPr lang="cs-CZ" sz="28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8084331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416</Words>
  <Application>Microsoft Office PowerPoint</Application>
  <PresentationFormat>Předvádění na obrazovce (4:3)</PresentationFormat>
  <Paragraphs>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KÜCHENGERÄTE</vt:lpstr>
      <vt:lpstr>Küchengeräte (kuchyňské přístroje)</vt:lpstr>
      <vt:lpstr>Küchengeräte (kuchyňské přístroje)</vt:lpstr>
      <vt:lpstr>Prezentace aplikace PowerPoint</vt:lpstr>
      <vt:lpstr>Lösung (řešení)</vt:lpstr>
      <vt:lpstr>Prezentace aplikace PowerPoint</vt:lpstr>
      <vt:lpstr>Prezentace aplikace PowerPoint</vt:lpstr>
      <vt:lpstr>O které zařízení jde?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32</cp:revision>
  <dcterms:created xsi:type="dcterms:W3CDTF">2013-08-27T16:31:52Z</dcterms:created>
  <dcterms:modified xsi:type="dcterms:W3CDTF">2013-12-02T18:34:45Z</dcterms:modified>
</cp:coreProperties>
</file>