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5" r:id="rId2"/>
    <p:sldId id="266" r:id="rId3"/>
    <p:sldId id="256" r:id="rId4"/>
    <p:sldId id="257" r:id="rId5"/>
    <p:sldId id="262" r:id="rId6"/>
    <p:sldId id="258" r:id="rId7"/>
    <p:sldId id="259" r:id="rId8"/>
    <p:sldId id="263" r:id="rId9"/>
    <p:sldId id="264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207B4B-39DF-4A55-9965-6AE6787A13C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5A9B70-80FC-4F0A-A02D-B98BA1B7401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5084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5A9B70-80FC-4F0A-A02D-B98BA1B7401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8551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56853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1017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39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849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6638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7357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17375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099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27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27882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7912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AF2F98-8CF3-49FF-B232-FE22ADED8D87}" type="datetimeFigureOut">
              <a:rPr lang="cs-CZ" smtClean="0"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EEDA60-DA67-4C27-9FBB-9F7AF4B6121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51365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nejedle-recepty.blogspot.cz/2012_01_01_archive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19250" y="404813"/>
            <a:ext cx="6008688" cy="1470025"/>
          </a:xfrm>
          <a:solidFill>
            <a:srgbClr val="FFFFFF"/>
          </a:solidFill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403648" y="2060575"/>
            <a:ext cx="6400800" cy="1873250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STŘEDNÍ ODBORNÁ ŠKOLA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A STŘEDNÍ ODBORNÉ UČILIŠTĚ</a:t>
            </a:r>
          </a:p>
          <a:p>
            <a:pPr eaLnBrk="1" hangingPunct="1">
              <a:lnSpc>
                <a:spcPct val="90000"/>
              </a:lnSpc>
            </a:pPr>
            <a:r>
              <a:rPr lang="cs-CZ" sz="2800" dirty="0" smtClean="0">
                <a:solidFill>
                  <a:schemeClr val="tx1"/>
                </a:solidFill>
              </a:rPr>
              <a:t>MĚSTEC KRÁLOVÉ</a:t>
            </a:r>
            <a:br>
              <a:rPr lang="cs-CZ" sz="2800" dirty="0" smtClean="0">
                <a:solidFill>
                  <a:schemeClr val="tx1"/>
                </a:solidFill>
              </a:rPr>
            </a:br>
            <a:endParaRPr lang="cs-CZ" sz="2800" dirty="0" smtClean="0">
              <a:solidFill>
                <a:schemeClr val="tx1"/>
              </a:solidFill>
            </a:endParaRPr>
          </a:p>
        </p:txBody>
      </p:sp>
      <p:pic>
        <p:nvPicPr>
          <p:cNvPr id="5" name="Obrázek 4" descr="logo_plnobarevne_pozitivni_propagacni_predmety.p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4077071"/>
            <a:ext cx="5224463" cy="904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62364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type="body" idx="4294967295"/>
          </p:nvPr>
        </p:nvSpPr>
        <p:spPr>
          <a:xfrm>
            <a:off x="395536" y="1628800"/>
            <a:ext cx="8229600" cy="5089525"/>
          </a:xfrm>
        </p:spPr>
        <p:txBody>
          <a:bodyPr>
            <a:normAutofit/>
          </a:bodyPr>
          <a:lstStyle/>
          <a:p>
            <a:pPr>
              <a:buFontTx/>
              <a:buNone/>
            </a:pPr>
            <a:r>
              <a:rPr lang="cs-CZ" sz="1800" b="1" dirty="0" smtClean="0"/>
              <a:t>Název projektu : </a:t>
            </a:r>
            <a:r>
              <a:rPr lang="cs-CZ" sz="1800" dirty="0" smtClean="0"/>
              <a:t>Rozvoj ICT ve výuce na střední škole</a:t>
            </a:r>
          </a:p>
          <a:p>
            <a:pPr>
              <a:buFontTx/>
              <a:buNone/>
            </a:pPr>
            <a:r>
              <a:rPr lang="cs-CZ" sz="1800" b="1" dirty="0" smtClean="0"/>
              <a:t>Registrační </a:t>
            </a:r>
            <a:r>
              <a:rPr lang="cs-CZ" sz="1800" b="1" dirty="0"/>
              <a:t>číslo </a:t>
            </a:r>
            <a:r>
              <a:rPr lang="cs-CZ" sz="1800" b="1" dirty="0" smtClean="0"/>
              <a:t>projektu: </a:t>
            </a:r>
            <a:r>
              <a:rPr lang="cs-CZ" sz="1800" dirty="0"/>
              <a:t>č</a:t>
            </a:r>
            <a:r>
              <a:rPr lang="cs-CZ" sz="1800" dirty="0" smtClean="0"/>
              <a:t>. projektu : CZ.1.07/1.5.00/34.0921</a:t>
            </a:r>
          </a:p>
          <a:p>
            <a:pPr>
              <a:buFontTx/>
              <a:buNone/>
            </a:pPr>
            <a:r>
              <a:rPr lang="cs-CZ" sz="1800" b="1" dirty="0" smtClean="0"/>
              <a:t>Název školy:  </a:t>
            </a:r>
            <a:r>
              <a:rPr lang="cs-CZ" sz="1800" dirty="0" smtClean="0"/>
              <a:t>Střední odborná škola a Střední odborné učiliště Městec Králové, </a:t>
            </a:r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T. G. Masaryka 4</a:t>
            </a:r>
          </a:p>
          <a:p>
            <a:pPr>
              <a:buFontTx/>
              <a:buNone/>
            </a:pPr>
            <a:r>
              <a:rPr lang="cs-CZ" sz="1800" b="1" dirty="0" smtClean="0"/>
              <a:t>Kód dumu: </a:t>
            </a:r>
            <a:r>
              <a:rPr lang="cs-CZ" sz="1800" dirty="0" smtClean="0"/>
              <a:t>VY_32_INOVACE_ NJ_131</a:t>
            </a:r>
          </a:p>
          <a:p>
            <a:pPr>
              <a:buFontTx/>
              <a:buNone/>
            </a:pPr>
            <a:r>
              <a:rPr lang="cs-CZ" sz="1800" b="1" dirty="0" smtClean="0"/>
              <a:t>Tematická oblast:  </a:t>
            </a:r>
            <a:r>
              <a:rPr lang="cs-CZ" sz="1800" dirty="0" smtClean="0"/>
              <a:t>Slovní zásoba pro obor kuchař - číšník</a:t>
            </a:r>
          </a:p>
          <a:p>
            <a:pPr>
              <a:buFontTx/>
              <a:buNone/>
            </a:pPr>
            <a:r>
              <a:rPr lang="cs-CZ" sz="1800" dirty="0" smtClean="0">
                <a:solidFill>
                  <a:srgbClr val="00B0F0"/>
                </a:solidFill>
              </a:rPr>
              <a:t>-</a:t>
            </a:r>
            <a:r>
              <a:rPr lang="cs-CZ" sz="1800" b="1" dirty="0" smtClean="0"/>
              <a:t>Předmět: </a:t>
            </a:r>
            <a:r>
              <a:rPr lang="cs-CZ" sz="1800" dirty="0" smtClean="0"/>
              <a:t>Německý jazyk</a:t>
            </a:r>
          </a:p>
          <a:p>
            <a:pPr>
              <a:buFontTx/>
              <a:buNone/>
            </a:pPr>
            <a:r>
              <a:rPr lang="cs-CZ" sz="1800" b="1" dirty="0" smtClean="0"/>
              <a:t>Ročník: </a:t>
            </a:r>
            <a:r>
              <a:rPr lang="cs-CZ" sz="1800" dirty="0"/>
              <a:t>3</a:t>
            </a:r>
            <a:r>
              <a:rPr lang="cs-CZ" sz="1800" dirty="0" smtClean="0"/>
              <a:t>. ročník </a:t>
            </a:r>
            <a:endParaRPr lang="cs-CZ" sz="1800" dirty="0" smtClean="0">
              <a:solidFill>
                <a:srgbClr val="00B0F0"/>
              </a:solidFill>
            </a:endParaRPr>
          </a:p>
          <a:p>
            <a:pPr>
              <a:buFontTx/>
              <a:buNone/>
            </a:pPr>
            <a:r>
              <a:rPr lang="cs-CZ" sz="1800" b="1" dirty="0" smtClean="0"/>
              <a:t>Datum tvorby:</a:t>
            </a:r>
            <a:r>
              <a:rPr lang="cs-CZ" sz="1800" dirty="0" smtClean="0">
                <a:solidFill>
                  <a:srgbClr val="00B0F0"/>
                </a:solidFill>
              </a:rPr>
              <a:t> </a:t>
            </a:r>
            <a:r>
              <a:rPr lang="cs-CZ" sz="1800" dirty="0" smtClean="0"/>
              <a:t>červ</a:t>
            </a:r>
            <a:r>
              <a:rPr lang="cs-CZ" sz="1800" dirty="0" smtClean="0"/>
              <a:t>en </a:t>
            </a:r>
            <a:r>
              <a:rPr lang="cs-CZ" sz="1800" dirty="0" smtClean="0"/>
              <a:t>2013</a:t>
            </a:r>
          </a:p>
          <a:p>
            <a:pPr>
              <a:buFontTx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Materiál slouží k procvičování a rozšíření slovní zásoby na </a:t>
            </a:r>
            <a:r>
              <a:rPr lang="cs-CZ" sz="1800" dirty="0" smtClean="0"/>
              <a:t>téma: Hovězí</a:t>
            </a:r>
            <a:endParaRPr lang="cs-CZ" sz="1800" dirty="0" smtClean="0"/>
          </a:p>
          <a:p>
            <a:pPr>
              <a:buFontTx/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maso</a:t>
            </a:r>
          </a:p>
          <a:p>
            <a:pPr>
              <a:buFontTx/>
              <a:buNone/>
            </a:pPr>
            <a:r>
              <a:rPr lang="cs-CZ" sz="1800" b="1" dirty="0" smtClean="0"/>
              <a:t>Metodický pokyn: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Prezentace je určena jako výklad do hodiny i jako materiál                                                                          </a:t>
            </a:r>
          </a:p>
          <a:p>
            <a:pPr>
              <a:buFontTx/>
              <a:buNone/>
            </a:pPr>
            <a:r>
              <a:rPr lang="cs-CZ" sz="1800" dirty="0"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                        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    </a:t>
            </a:r>
            <a:r>
              <a:rPr lang="cs-CZ" sz="1800" dirty="0" smtClean="0">
                <a:ea typeface="Calibri" pitchFamily="34" charset="0"/>
                <a:cs typeface="Times New Roman" pitchFamily="18" charset="0"/>
              </a:rPr>
              <a:t>k samostudiu pracovního listu a písemné práce</a:t>
            </a:r>
            <a:endParaRPr lang="cs-CZ" sz="1800" dirty="0" smtClean="0"/>
          </a:p>
          <a:p>
            <a:endParaRPr lang="cs-CZ" sz="1800" dirty="0" smtClean="0"/>
          </a:p>
        </p:txBody>
      </p:sp>
      <p:pic>
        <p:nvPicPr>
          <p:cNvPr id="3075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488" y="96838"/>
            <a:ext cx="6843712" cy="137318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648702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dirty="0" smtClean="0"/>
              <a:t>RINDFLEISCH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i="1" dirty="0" smtClean="0"/>
              <a:t>hovězí maso</a:t>
            </a:r>
            <a:endParaRPr lang="cs-CZ" sz="4400" i="1" dirty="0"/>
          </a:p>
        </p:txBody>
      </p:sp>
    </p:spTree>
    <p:extLst>
      <p:ext uri="{BB962C8B-B14F-4D97-AF65-F5344CB8AC3E}">
        <p14:creationId xmlns:p14="http://schemas.microsoft.com/office/powerpoint/2010/main" val="1668928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Gerichte</a:t>
            </a:r>
            <a:r>
              <a:rPr lang="cs-CZ" b="1" dirty="0" smtClean="0"/>
              <a:t> </a:t>
            </a:r>
            <a:r>
              <a:rPr lang="cs-CZ" b="1" dirty="0" err="1" smtClean="0"/>
              <a:t>aus</a:t>
            </a:r>
            <a:r>
              <a:rPr lang="cs-CZ" b="1" dirty="0"/>
              <a:t> </a:t>
            </a:r>
            <a:r>
              <a:rPr lang="cs-CZ" b="1" dirty="0" err="1" smtClean="0"/>
              <a:t>Rindfleisch</a:t>
            </a:r>
            <a:endParaRPr lang="cs-CZ" b="1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899592" y="1732175"/>
            <a:ext cx="3394720" cy="4525963"/>
          </a:xfrm>
          <a:prstGeom prst="rect">
            <a:avLst/>
          </a:prstGeom>
          <a:solidFill>
            <a:srgbClr val="00B05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/>
              <a:t>r </a:t>
            </a:r>
            <a:r>
              <a:rPr lang="cs-CZ" dirty="0" err="1" smtClean="0"/>
              <a:t>Rinderbraten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r </a:t>
            </a:r>
            <a:r>
              <a:rPr lang="cs-CZ" dirty="0" err="1" smtClean="0"/>
              <a:t>Rindgulasch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 </a:t>
            </a:r>
            <a:r>
              <a:rPr lang="cs-CZ" dirty="0" err="1" smtClean="0"/>
              <a:t>Roastbeef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e </a:t>
            </a:r>
            <a:r>
              <a:rPr lang="cs-CZ" dirty="0" err="1" smtClean="0"/>
              <a:t>Riderroulade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 </a:t>
            </a:r>
            <a:r>
              <a:rPr lang="cs-CZ" dirty="0" err="1" smtClean="0"/>
              <a:t>Beefsteak</a:t>
            </a:r>
            <a:r>
              <a:rPr lang="cs-CZ" dirty="0" smtClean="0"/>
              <a:t> </a:t>
            </a:r>
            <a:r>
              <a:rPr lang="cs-CZ" dirty="0" err="1" smtClean="0"/>
              <a:t>mit</a:t>
            </a:r>
            <a:r>
              <a:rPr lang="cs-CZ" dirty="0" smtClean="0"/>
              <a:t> </a:t>
            </a:r>
            <a:r>
              <a:rPr lang="cs-CZ" dirty="0" err="1" smtClean="0"/>
              <a:t>Ei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 </a:t>
            </a:r>
            <a:r>
              <a:rPr lang="cs-CZ" dirty="0" err="1" smtClean="0"/>
              <a:t>Pfeffersteak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r>
              <a:rPr lang="cs-CZ" dirty="0" smtClean="0"/>
              <a:t>s </a:t>
            </a:r>
            <a:r>
              <a:rPr lang="cs-CZ" dirty="0" err="1" smtClean="0"/>
              <a:t>Rinderleber</a:t>
            </a: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1752600"/>
            <a:ext cx="3394720" cy="45259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i="1" dirty="0" smtClean="0"/>
              <a:t>hovězí pečeně</a:t>
            </a: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hovězí guláš</a:t>
            </a:r>
          </a:p>
          <a:p>
            <a:pPr marL="0" indent="0">
              <a:buNone/>
            </a:pPr>
            <a:r>
              <a:rPr lang="cs-CZ" i="1" dirty="0" smtClean="0"/>
              <a:t>rostbíf</a:t>
            </a:r>
          </a:p>
          <a:p>
            <a:pPr marL="0" indent="0">
              <a:buNone/>
            </a:pPr>
            <a:r>
              <a:rPr lang="cs-CZ" i="1" dirty="0" smtClean="0"/>
              <a:t>hovězí závitek</a:t>
            </a:r>
          </a:p>
          <a:p>
            <a:pPr marL="0" indent="0">
              <a:buNone/>
            </a:pPr>
            <a:r>
              <a:rPr lang="cs-CZ" i="1" dirty="0" smtClean="0"/>
              <a:t>biftek s vejcem</a:t>
            </a:r>
          </a:p>
          <a:p>
            <a:pPr marL="0" indent="0">
              <a:buNone/>
            </a:pPr>
            <a:r>
              <a:rPr lang="cs-CZ" i="1" dirty="0" smtClean="0"/>
              <a:t>pepřový biftek</a:t>
            </a:r>
          </a:p>
          <a:p>
            <a:pPr marL="0" indent="0">
              <a:buNone/>
            </a:pPr>
            <a:r>
              <a:rPr lang="cs-CZ" i="1" dirty="0" smtClean="0"/>
              <a:t>hovězí játra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3912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/>
              <a:t>Gerichte</a:t>
            </a:r>
            <a:r>
              <a:rPr lang="cs-CZ" b="1" dirty="0"/>
              <a:t> </a:t>
            </a:r>
            <a:r>
              <a:rPr lang="cs-CZ" b="1" dirty="0" err="1"/>
              <a:t>aus</a:t>
            </a:r>
            <a:r>
              <a:rPr lang="cs-CZ" b="1" dirty="0"/>
              <a:t> </a:t>
            </a:r>
            <a:r>
              <a:rPr lang="cs-CZ" b="1" dirty="0" err="1"/>
              <a:t>Rindfleisch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0" y="1556791"/>
            <a:ext cx="3523812" cy="4525963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i="1" dirty="0" smtClean="0"/>
              <a:t>svíčková na smetaně,</a:t>
            </a:r>
          </a:p>
          <a:p>
            <a:pPr marL="0" indent="0">
              <a:buNone/>
            </a:pPr>
            <a:r>
              <a:rPr lang="cs-CZ" sz="2800" i="1" dirty="0" smtClean="0"/>
              <a:t> brusinky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hovězí s rajskou </a:t>
            </a:r>
            <a:r>
              <a:rPr lang="cs-CZ" sz="2800" i="1" dirty="0" err="1" smtClean="0"/>
              <a:t>om</a:t>
            </a:r>
            <a:r>
              <a:rPr lang="cs-CZ" sz="2800" i="1" dirty="0" smtClean="0"/>
              <a:t>.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hovězí s houbovou </a:t>
            </a:r>
            <a:r>
              <a:rPr lang="cs-CZ" sz="2800" i="1" dirty="0" err="1" smtClean="0"/>
              <a:t>om</a:t>
            </a:r>
            <a:r>
              <a:rPr lang="cs-CZ" sz="2800" i="1" dirty="0" smtClean="0"/>
              <a:t>.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hovězí s koprovou </a:t>
            </a:r>
            <a:r>
              <a:rPr lang="cs-CZ" sz="2800" i="1" dirty="0" err="1" smtClean="0"/>
              <a:t>om</a:t>
            </a:r>
            <a:r>
              <a:rPr lang="cs-CZ" sz="2800" i="1" dirty="0" smtClean="0"/>
              <a:t>.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hovězí s křenovou </a:t>
            </a:r>
            <a:r>
              <a:rPr lang="cs-CZ" sz="2800" i="1" dirty="0" err="1" smtClean="0"/>
              <a:t>om</a:t>
            </a:r>
            <a:r>
              <a:rPr lang="cs-CZ" sz="2800" i="1" dirty="0" smtClean="0"/>
              <a:t>.</a:t>
            </a:r>
          </a:p>
          <a:p>
            <a:pPr marL="0" indent="0">
              <a:buNone/>
            </a:pPr>
            <a:r>
              <a:rPr lang="cs-CZ" sz="2800" i="1" dirty="0" smtClean="0"/>
              <a:t>Vídeňská roštěná</a:t>
            </a:r>
          </a:p>
          <a:p>
            <a:pPr marL="0" indent="0">
              <a:buNone/>
            </a:pPr>
            <a:r>
              <a:rPr lang="cs-CZ" sz="2800" i="1" dirty="0" smtClean="0"/>
              <a:t>vařené hovězí</a:t>
            </a:r>
            <a:endParaRPr lang="cs-CZ" sz="2800" i="1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179512" y="1556792"/>
            <a:ext cx="4968552" cy="4525963"/>
          </a:xfrm>
          <a:prstGeom prst="rect">
            <a:avLst/>
          </a:prstGeom>
          <a:solidFill>
            <a:srgbClr val="00B050"/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Lendenbraten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Rahmsauce</a:t>
            </a:r>
            <a:r>
              <a:rPr lang="cs-CZ" sz="2800" dirty="0"/>
              <a:t>,</a:t>
            </a:r>
            <a:r>
              <a:rPr lang="cs-CZ" sz="2800" dirty="0" smtClean="0"/>
              <a:t> </a:t>
            </a:r>
            <a:r>
              <a:rPr lang="cs-CZ" sz="2800" dirty="0" err="1" smtClean="0"/>
              <a:t>Preiselbeeren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Rindfleisch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Tomatensauce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Rindfleisch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Pilzsauce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Rindfleisch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Dillsauce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Rindfleisch</a:t>
            </a:r>
            <a:r>
              <a:rPr lang="cs-CZ" sz="2800" dirty="0" smtClean="0"/>
              <a:t> </a:t>
            </a:r>
            <a:r>
              <a:rPr lang="cs-CZ" sz="2800" dirty="0" err="1" smtClean="0"/>
              <a:t>mit</a:t>
            </a:r>
            <a:r>
              <a:rPr lang="cs-CZ" sz="2800" dirty="0" smtClean="0"/>
              <a:t> </a:t>
            </a:r>
            <a:r>
              <a:rPr lang="cs-CZ" sz="2800" dirty="0" err="1" smtClean="0"/>
              <a:t>Meerretichsauce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Wiener</a:t>
            </a:r>
            <a:r>
              <a:rPr lang="cs-CZ" sz="2800" dirty="0" smtClean="0"/>
              <a:t> </a:t>
            </a:r>
            <a:r>
              <a:rPr lang="cs-CZ" sz="2800" dirty="0" err="1" smtClean="0"/>
              <a:t>Rostbraten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r>
              <a:rPr lang="cs-CZ" sz="2800" dirty="0" err="1" smtClean="0"/>
              <a:t>Gekochtes</a:t>
            </a:r>
            <a:r>
              <a:rPr lang="cs-CZ" sz="2800" dirty="0" smtClean="0"/>
              <a:t> </a:t>
            </a:r>
            <a:r>
              <a:rPr lang="cs-CZ" sz="2800" dirty="0" err="1" smtClean="0"/>
              <a:t>Rindfleisch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dirty="0" smtClean="0"/>
          </a:p>
          <a:p>
            <a:pPr marL="0" indent="0">
              <a:buFont typeface="Arial" pitchFamily="34" charset="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99579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9846" y="1204091"/>
            <a:ext cx="5752434" cy="38828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6928" y="428846"/>
            <a:ext cx="76328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/>
              <a:t>Přiřaďte </a:t>
            </a:r>
            <a:r>
              <a:rPr lang="cs-CZ" sz="4400" b="1" dirty="0" smtClean="0"/>
              <a:t>k číslům správné názvy</a:t>
            </a:r>
            <a:endParaRPr lang="cs-CZ" sz="4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5564038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e </a:t>
            </a:r>
            <a:r>
              <a:rPr lang="cs-CZ" sz="2800" dirty="0" err="1" smtClean="0"/>
              <a:t>Rindsschulter</a:t>
            </a:r>
            <a:r>
              <a:rPr lang="cs-CZ" sz="2800" dirty="0" smtClean="0"/>
              <a:t> </a:t>
            </a:r>
            <a:r>
              <a:rPr lang="cs-CZ" sz="2400" i="1" dirty="0" smtClean="0"/>
              <a:t>(hovězí plec</a:t>
            </a:r>
            <a:r>
              <a:rPr lang="cs-CZ" sz="2400" dirty="0" smtClean="0"/>
              <a:t>),</a:t>
            </a:r>
            <a:r>
              <a:rPr lang="cs-CZ" sz="2800" dirty="0" smtClean="0"/>
              <a:t> e </a:t>
            </a:r>
            <a:r>
              <a:rPr lang="cs-CZ" sz="2800" dirty="0" err="1" smtClean="0"/>
              <a:t>Rinderbrust</a:t>
            </a:r>
            <a:r>
              <a:rPr lang="cs-CZ" sz="2800" dirty="0" smtClean="0"/>
              <a:t> </a:t>
            </a:r>
            <a:r>
              <a:rPr lang="cs-CZ" sz="2400" i="1" dirty="0" smtClean="0"/>
              <a:t>(hovězí hrudí), </a:t>
            </a:r>
          </a:p>
          <a:p>
            <a:r>
              <a:rPr lang="cs-CZ" sz="2800" dirty="0" smtClean="0"/>
              <a:t>e </a:t>
            </a:r>
            <a:r>
              <a:rPr lang="cs-CZ" sz="2800" dirty="0" err="1" smtClean="0"/>
              <a:t>Rindskeule</a:t>
            </a:r>
            <a:r>
              <a:rPr lang="cs-CZ" sz="2800" dirty="0" smtClean="0"/>
              <a:t> </a:t>
            </a:r>
            <a:r>
              <a:rPr lang="cs-CZ" sz="2400" i="1" dirty="0" smtClean="0"/>
              <a:t>(hovězí kýta),   </a:t>
            </a:r>
            <a:r>
              <a:rPr lang="cs-CZ" sz="2800" dirty="0" smtClean="0"/>
              <a:t>r </a:t>
            </a:r>
            <a:r>
              <a:rPr lang="cs-CZ" sz="2800" dirty="0" err="1" smtClean="0"/>
              <a:t>Lendenbraten</a:t>
            </a:r>
            <a:r>
              <a:rPr lang="cs-CZ" sz="2800" dirty="0" smtClean="0"/>
              <a:t> </a:t>
            </a:r>
            <a:r>
              <a:rPr lang="cs-CZ" sz="2400" i="1" dirty="0" smtClean="0"/>
              <a:t>(svíčková) 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11407522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(řešení)</a:t>
            </a:r>
            <a:endParaRPr lang="cs-CZ" b="1" dirty="0"/>
          </a:p>
        </p:txBody>
      </p:sp>
      <p:pic>
        <p:nvPicPr>
          <p:cNvPr id="3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9686" y="1656281"/>
            <a:ext cx="5722594" cy="38627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71600" y="5703767"/>
            <a:ext cx="70821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1</a:t>
            </a:r>
            <a:r>
              <a:rPr lang="cs-CZ" sz="2800" dirty="0" smtClean="0"/>
              <a:t> </a:t>
            </a:r>
            <a:r>
              <a:rPr lang="cs-CZ" sz="2800" i="1" dirty="0" smtClean="0"/>
              <a:t>e </a:t>
            </a:r>
            <a:r>
              <a:rPr lang="cs-CZ" sz="2800" i="1" dirty="0" err="1" smtClean="0"/>
              <a:t>Rindskeule</a:t>
            </a:r>
            <a:r>
              <a:rPr lang="cs-CZ" sz="2800" i="1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2</a:t>
            </a:r>
            <a:r>
              <a:rPr lang="cs-CZ" sz="2800" dirty="0" smtClean="0"/>
              <a:t> </a:t>
            </a:r>
            <a:r>
              <a:rPr lang="cs-CZ" sz="2800" i="1" dirty="0" smtClean="0"/>
              <a:t>e</a:t>
            </a:r>
            <a:r>
              <a:rPr lang="cs-CZ" sz="2800" dirty="0" smtClean="0"/>
              <a:t> </a:t>
            </a:r>
            <a:r>
              <a:rPr lang="cs-CZ" sz="2800" i="1" dirty="0" err="1" smtClean="0"/>
              <a:t>Rindsschulter</a:t>
            </a:r>
            <a:r>
              <a:rPr lang="cs-CZ" sz="2800" dirty="0" smtClean="0"/>
              <a:t> </a:t>
            </a:r>
          </a:p>
          <a:p>
            <a:pPr algn="ctr"/>
            <a:r>
              <a:rPr lang="cs-CZ" sz="2800" i="1" dirty="0" smtClean="0">
                <a:solidFill>
                  <a:srgbClr val="FF0000"/>
                </a:solidFill>
              </a:rPr>
              <a:t>3</a:t>
            </a:r>
            <a:r>
              <a:rPr lang="cs-CZ" sz="2800" i="1" dirty="0" smtClean="0"/>
              <a:t> e </a:t>
            </a:r>
            <a:r>
              <a:rPr lang="cs-CZ" sz="2800" i="1" dirty="0" err="1" smtClean="0"/>
              <a:t>Rinderbrust</a:t>
            </a:r>
            <a:r>
              <a:rPr lang="cs-CZ" sz="2800" i="1" dirty="0" smtClean="0"/>
              <a:t> </a:t>
            </a:r>
            <a:r>
              <a:rPr lang="cs-CZ" sz="2800" dirty="0" smtClean="0">
                <a:solidFill>
                  <a:srgbClr val="FF0000"/>
                </a:solidFill>
              </a:rPr>
              <a:t>4</a:t>
            </a:r>
            <a:r>
              <a:rPr lang="cs-CZ" sz="2800" dirty="0" smtClean="0"/>
              <a:t> </a:t>
            </a:r>
            <a:r>
              <a:rPr lang="cs-CZ" sz="2800" i="1" dirty="0" smtClean="0"/>
              <a:t>r</a:t>
            </a:r>
            <a:r>
              <a:rPr lang="cs-CZ" sz="2800" dirty="0" smtClean="0"/>
              <a:t> </a:t>
            </a:r>
            <a:r>
              <a:rPr lang="cs-CZ" sz="2800" i="1" dirty="0" err="1" smtClean="0"/>
              <a:t>Lendenbraten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840108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Najděte tyto názvy v češtině</a:t>
            </a:r>
            <a:endParaRPr lang="cs-CZ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556792"/>
            <a:ext cx="6280733" cy="5024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732240" y="1945426"/>
            <a:ext cx="216024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b="1" dirty="0" err="1" smtClean="0"/>
              <a:t>Rinderbraten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/>
              <a:t>Rindgulasch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Roastbeef</a:t>
            </a:r>
            <a:endParaRPr lang="cs-CZ" b="1" dirty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Riderroulade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Lendenbraten</a:t>
            </a:r>
            <a:r>
              <a:rPr lang="cs-CZ" b="1" dirty="0" smtClean="0"/>
              <a:t> </a:t>
            </a:r>
            <a:r>
              <a:rPr lang="cs-CZ" b="1" dirty="0" err="1" smtClean="0"/>
              <a:t>Tomatensauce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Rindsschulter</a:t>
            </a:r>
            <a:endParaRPr lang="cs-CZ" b="1" i="1" dirty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Rindskeule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 smtClean="0"/>
              <a:t>Rinderleber</a:t>
            </a:r>
            <a:endParaRPr lang="cs-CZ" b="1" dirty="0" smtClean="0"/>
          </a:p>
          <a:p>
            <a:pPr>
              <a:lnSpc>
                <a:spcPct val="150000"/>
              </a:lnSpc>
            </a:pPr>
            <a:r>
              <a:rPr lang="cs-CZ" b="1" dirty="0" err="1"/>
              <a:t>Wiener</a:t>
            </a:r>
            <a:r>
              <a:rPr lang="cs-CZ" b="1" dirty="0"/>
              <a:t> </a:t>
            </a:r>
            <a:r>
              <a:rPr lang="cs-CZ" b="1" dirty="0" err="1" smtClean="0"/>
              <a:t>Rostbraten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254737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6670" y="125760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Lösung</a:t>
            </a:r>
            <a:r>
              <a:rPr lang="cs-CZ" b="1" dirty="0" smtClean="0"/>
              <a:t> </a:t>
            </a:r>
            <a:r>
              <a:rPr lang="cs-CZ" sz="3600" i="1" dirty="0" smtClean="0"/>
              <a:t>(řešení)</a:t>
            </a:r>
            <a:endParaRPr lang="cs-CZ" sz="36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564" y="1268760"/>
            <a:ext cx="6829812" cy="5377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20052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/>
              <a:t>NEUVEDEN. </a:t>
            </a:r>
            <a:r>
              <a:rPr lang="cs-CZ" sz="2800" i="1" dirty="0"/>
              <a:t>Nejedlé recepty</a:t>
            </a:r>
            <a:r>
              <a:rPr lang="cs-CZ" sz="2800" dirty="0"/>
              <a:t> [online]. [cit. 31.10.2013]. Dostupný na WWW: </a:t>
            </a:r>
            <a:r>
              <a:rPr lang="cs-CZ" sz="2800" dirty="0">
                <a:hlinkClick r:id="rId2"/>
              </a:rPr>
              <a:t>http://nejedle-recepty.blogspot.cz/2012_01_01_archive.html</a:t>
            </a:r>
            <a:endParaRPr lang="cs-CZ" sz="28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137412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285</Words>
  <Application>Microsoft Office PowerPoint</Application>
  <PresentationFormat>Předvádění na obrazovce (4:3)</PresentationFormat>
  <Paragraphs>69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RINDFLEISCH</vt:lpstr>
      <vt:lpstr>Gerichte aus Rindfleisch</vt:lpstr>
      <vt:lpstr>Gerichte aus Rindfleisch</vt:lpstr>
      <vt:lpstr>Prezentace aplikace PowerPoint</vt:lpstr>
      <vt:lpstr>Lösung (řešení)</vt:lpstr>
      <vt:lpstr>Najděte tyto názvy v češtině</vt:lpstr>
      <vt:lpstr>Lösung (řešení)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RINDFLEISCH</dc:title>
  <dc:creator>Lenka</dc:creator>
  <cp:lastModifiedBy>Lenka</cp:lastModifiedBy>
  <cp:revision>12</cp:revision>
  <dcterms:created xsi:type="dcterms:W3CDTF">2013-08-28T14:53:57Z</dcterms:created>
  <dcterms:modified xsi:type="dcterms:W3CDTF">2013-11-04T16:18:49Z</dcterms:modified>
</cp:coreProperties>
</file>