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63" r:id="rId5"/>
    <p:sldId id="264" r:id="rId6"/>
    <p:sldId id="257" r:id="rId7"/>
    <p:sldId id="265" r:id="rId8"/>
    <p:sldId id="258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019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29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939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641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05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304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770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754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488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24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862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3BA419-B2A2-44A5-8FA4-1D75F0B0CC0D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CFF41-9FA4-4CC5-BDE3-EDDFA0EFD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521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nejedle-recepty.blogspot.cz/2012_01_01_archiv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794" y="4077072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2386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NJ_132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Drůbež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73600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GEFLÜGEL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/>
              <a:t>drůbež</a:t>
            </a:r>
            <a:endParaRPr lang="cs-CZ" sz="4400" i="1" dirty="0"/>
          </a:p>
        </p:txBody>
      </p:sp>
      <p:pic>
        <p:nvPicPr>
          <p:cNvPr id="1026" name="Picture 2" descr="C:\Users\Lenka\AppData\Local\Microsoft\Windows\Temporary Internet Files\Content.IE5\XJQBL7J3\MM90022377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960" y="5138076"/>
            <a:ext cx="2136214" cy="142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YF178EVK\MC9004397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49" y="0"/>
            <a:ext cx="2455168" cy="245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WGHBFR7D\MC9003339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081" y="352546"/>
            <a:ext cx="1794053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34XKPFTY\MC9002393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319614"/>
            <a:ext cx="1763878" cy="106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XJQBL7J3\MC9004136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178225"/>
            <a:ext cx="2298826" cy="1348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7671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07636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err="1" smtClean="0"/>
              <a:t>Was</a:t>
            </a:r>
            <a:r>
              <a:rPr lang="cs-CZ" sz="4900" b="1" dirty="0" smtClean="0"/>
              <a:t> </a:t>
            </a:r>
            <a:r>
              <a:rPr lang="cs-CZ" sz="4900" b="1" dirty="0" err="1" smtClean="0"/>
              <a:t>ist</a:t>
            </a:r>
            <a:r>
              <a:rPr lang="cs-CZ" sz="4900" b="1" dirty="0" smtClean="0"/>
              <a:t> </a:t>
            </a:r>
            <a:r>
              <a:rPr lang="cs-CZ" sz="4900" b="1" dirty="0" err="1" smtClean="0"/>
              <a:t>auf</a:t>
            </a:r>
            <a:r>
              <a:rPr lang="cs-CZ" sz="4900" b="1" dirty="0" smtClean="0"/>
              <a:t> den </a:t>
            </a:r>
            <a:r>
              <a:rPr lang="cs-CZ" sz="4900" b="1" dirty="0" err="1" smtClean="0"/>
              <a:t>Bildern</a:t>
            </a:r>
            <a:r>
              <a:rPr lang="cs-CZ" sz="4900" b="1" dirty="0" smtClean="0"/>
              <a:t>? </a:t>
            </a:r>
            <a:r>
              <a:rPr lang="cs-CZ" sz="3100" i="1" dirty="0" smtClean="0"/>
              <a:t>(lze použít slovník)</a:t>
            </a:r>
            <a:endParaRPr lang="cs-CZ" sz="3100" i="1" dirty="0"/>
          </a:p>
        </p:txBody>
      </p:sp>
      <p:pic>
        <p:nvPicPr>
          <p:cNvPr id="1026" name="Picture 2" descr="C:\Users\Lenka\AppData\Local\Microsoft\Windows\Temporary Internet Files\Content.IE5\XJQBL7J3\MC900441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51" y="4392968"/>
            <a:ext cx="2053941" cy="152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YF178EVK\MC900030679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93" y="1353224"/>
            <a:ext cx="1380403" cy="2101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WGHBFR7D\MC9004046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81727"/>
            <a:ext cx="1891781" cy="1657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YF178EVK\MC9001092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237" y="1527169"/>
            <a:ext cx="1651373" cy="1753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WGHBFR7D\MC900109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358" y="4336329"/>
            <a:ext cx="1769132" cy="1551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YF178EVK\MC9004345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797" y="1354202"/>
            <a:ext cx="1656184" cy="189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371703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3920" y="609329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88803" y="6092569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3996" y="609329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88804" y="353236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45560" y="3459087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1786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07636"/>
            <a:ext cx="8712968" cy="1143000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sz="49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1026" name="Picture 2" descr="C:\Users\Lenka\AppData\Local\Microsoft\Windows\Temporary Internet Files\Content.IE5\XJQBL7J3\MC900441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51" y="4392968"/>
            <a:ext cx="2053941" cy="152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YF178EVK\MC900030679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93" y="1353224"/>
            <a:ext cx="1380403" cy="2101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WGHBFR7D\MC9004046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998" y="4283188"/>
            <a:ext cx="1891781" cy="1657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YF178EVK\MC9001092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237" y="1527169"/>
            <a:ext cx="1651373" cy="1753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WGHBFR7D\MC900109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358" y="4336329"/>
            <a:ext cx="1769132" cy="1551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YF178EVK\MC9004345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797" y="1354202"/>
            <a:ext cx="1656184" cy="189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3176" y="3598246"/>
            <a:ext cx="1232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e </a:t>
            </a:r>
            <a:r>
              <a:rPr lang="cs-CZ" sz="2400" i="1" dirty="0" err="1" smtClean="0"/>
              <a:t>Gans</a:t>
            </a:r>
            <a:endParaRPr lang="cs-CZ" sz="24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3920" y="6093296"/>
            <a:ext cx="2439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/>
              <a:t>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Henne</a:t>
            </a:r>
            <a:r>
              <a:rPr lang="cs-CZ" sz="2400" i="1" dirty="0" smtClean="0"/>
              <a:t>, s </a:t>
            </a:r>
            <a:r>
              <a:rPr lang="cs-CZ" sz="2400" i="1" dirty="0" err="1" smtClean="0"/>
              <a:t>Huhn</a:t>
            </a:r>
            <a:endParaRPr lang="cs-CZ" sz="24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18936" y="6122858"/>
            <a:ext cx="12756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e </a:t>
            </a:r>
            <a:r>
              <a:rPr lang="cs-CZ" sz="2400" i="1" dirty="0" err="1" smtClean="0"/>
              <a:t>Ente</a:t>
            </a:r>
            <a:endParaRPr lang="cs-CZ" sz="24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91168" y="6093295"/>
            <a:ext cx="2745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s </a:t>
            </a:r>
            <a:r>
              <a:rPr lang="cs-CZ" sz="2400" i="1" dirty="0" err="1" smtClean="0"/>
              <a:t>Huhn</a:t>
            </a:r>
            <a:r>
              <a:rPr lang="cs-CZ" sz="2400" i="1" dirty="0" smtClean="0"/>
              <a:t>, s </a:t>
            </a:r>
            <a:r>
              <a:rPr lang="cs-CZ" sz="2400" i="1" dirty="0" err="1" smtClean="0"/>
              <a:t>Hähnchen</a:t>
            </a:r>
            <a:endParaRPr lang="cs-CZ" sz="24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3028" y="3645947"/>
            <a:ext cx="15048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e </a:t>
            </a:r>
            <a:r>
              <a:rPr lang="cs-CZ" sz="2400" i="1" dirty="0" err="1" smtClean="0"/>
              <a:t>Taube</a:t>
            </a:r>
            <a:endParaRPr lang="cs-CZ" sz="2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57032" y="3665628"/>
            <a:ext cx="1610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r </a:t>
            </a:r>
            <a:r>
              <a:rPr lang="de-DE" sz="2400" i="1" dirty="0" smtClean="0"/>
              <a:t>Truthahn</a:t>
            </a:r>
            <a:endParaRPr lang="de-DE" sz="2400" i="1" dirty="0"/>
          </a:p>
        </p:txBody>
      </p:sp>
    </p:spTree>
    <p:extLst>
      <p:ext uri="{BB962C8B-B14F-4D97-AF65-F5344CB8AC3E}">
        <p14:creationId xmlns:p14="http://schemas.microsoft.com/office/powerpoint/2010/main" val="1237349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3267" y="188640"/>
            <a:ext cx="7812360" cy="1143000"/>
          </a:xfrm>
        </p:spPr>
        <p:txBody>
          <a:bodyPr/>
          <a:lstStyle/>
          <a:p>
            <a:r>
              <a:rPr lang="cs-CZ" b="1" dirty="0" err="1" smtClean="0"/>
              <a:t>Gerichte</a:t>
            </a:r>
            <a:r>
              <a:rPr lang="cs-CZ" b="1" dirty="0" smtClean="0"/>
              <a:t> </a:t>
            </a:r>
            <a:r>
              <a:rPr lang="cs-CZ" b="1" dirty="0" err="1" smtClean="0"/>
              <a:t>aus</a:t>
            </a:r>
            <a:r>
              <a:rPr lang="cs-CZ" b="1" dirty="0" smtClean="0"/>
              <a:t> </a:t>
            </a:r>
            <a:r>
              <a:rPr lang="cs-CZ" b="1" dirty="0" err="1" smtClean="0"/>
              <a:t>Geflügel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gebratenes</a:t>
            </a:r>
            <a:r>
              <a:rPr lang="cs-CZ" dirty="0" smtClean="0"/>
              <a:t> </a:t>
            </a:r>
            <a:r>
              <a:rPr lang="cs-CZ" dirty="0" err="1" smtClean="0"/>
              <a:t>Hähnchen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gebackenes</a:t>
            </a:r>
            <a:r>
              <a:rPr lang="cs-CZ" dirty="0" smtClean="0"/>
              <a:t> </a:t>
            </a:r>
            <a:r>
              <a:rPr lang="cs-CZ" dirty="0" err="1" smtClean="0"/>
              <a:t>Hähnchen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Hähnchen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Spie</a:t>
            </a:r>
            <a:r>
              <a:rPr lang="el-GR" dirty="0" smtClean="0"/>
              <a:t>β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Hähnchenragout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Hähnchenrisotto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Hähnchensalat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Hähnchen</a:t>
            </a:r>
            <a:r>
              <a:rPr lang="cs-CZ" dirty="0" smtClean="0"/>
              <a:t> </a:t>
            </a:r>
            <a:r>
              <a:rPr lang="cs-CZ" dirty="0" err="1" smtClean="0"/>
              <a:t>Leber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Huhn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Paprikasauce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31" name="Picture 7" descr="C:\Users\Lenka\AppData\Local\Microsoft\Windows\Temporary Internet Files\Content.IE5\L4VC9WNH\MC900215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909" y="5733254"/>
            <a:ext cx="1293076" cy="98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5212084" y="1553346"/>
            <a:ext cx="3392363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i="1" dirty="0" smtClean="0"/>
              <a:t>pečené kuře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smažené kuře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kuře na jehle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kuřecí ragú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kuřecí rizoto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kuřecí salát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kuřecí játra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slepice na paprice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2260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668344" cy="1143000"/>
          </a:xfrm>
        </p:spPr>
        <p:txBody>
          <a:bodyPr/>
          <a:lstStyle/>
          <a:p>
            <a:r>
              <a:rPr lang="cs-CZ" b="1" dirty="0" err="1" smtClean="0"/>
              <a:t>Gerichte</a:t>
            </a:r>
            <a:r>
              <a:rPr lang="cs-CZ" b="1" dirty="0" smtClean="0"/>
              <a:t> </a:t>
            </a:r>
            <a:r>
              <a:rPr lang="cs-CZ" b="1" dirty="0" err="1" smtClean="0"/>
              <a:t>aus</a:t>
            </a:r>
            <a:r>
              <a:rPr lang="cs-CZ" b="1" dirty="0" smtClean="0"/>
              <a:t> </a:t>
            </a:r>
            <a:r>
              <a:rPr lang="cs-CZ" b="1" dirty="0" err="1" smtClean="0"/>
              <a:t>Geflügel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3345"/>
            <a:ext cx="396044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Gänsebraten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Gänseleber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gebratene</a:t>
            </a:r>
            <a:r>
              <a:rPr lang="cs-CZ" dirty="0" smtClean="0"/>
              <a:t> </a:t>
            </a:r>
            <a:r>
              <a:rPr lang="cs-CZ" dirty="0" err="1"/>
              <a:t>Ente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gefüllte</a:t>
            </a:r>
            <a:r>
              <a:rPr lang="cs-CZ" dirty="0"/>
              <a:t> </a:t>
            </a:r>
            <a:r>
              <a:rPr lang="cs-CZ" dirty="0" err="1"/>
              <a:t>Ente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gefüllte</a:t>
            </a:r>
            <a:r>
              <a:rPr lang="cs-CZ" dirty="0" smtClean="0"/>
              <a:t> </a:t>
            </a:r>
            <a:r>
              <a:rPr lang="cs-CZ" dirty="0" err="1" smtClean="0"/>
              <a:t>Taube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g</a:t>
            </a:r>
            <a:r>
              <a:rPr lang="cs-CZ" dirty="0" err="1" smtClean="0"/>
              <a:t>ebratener</a:t>
            </a:r>
            <a:r>
              <a:rPr lang="cs-CZ" dirty="0" smtClean="0"/>
              <a:t> </a:t>
            </a:r>
            <a:r>
              <a:rPr lang="cs-CZ" dirty="0" err="1" smtClean="0"/>
              <a:t>Truthahn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gespickter</a:t>
            </a:r>
            <a:r>
              <a:rPr lang="cs-CZ" dirty="0" smtClean="0"/>
              <a:t>  </a:t>
            </a:r>
            <a:r>
              <a:rPr lang="cs-CZ" dirty="0" err="1" smtClean="0"/>
              <a:t>Truthahn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Lenka\AppData\Local\Microsoft\Windows\Temporary Internet Files\Content.IE5\OVEG5ICH\MC9002804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604591"/>
            <a:ext cx="1800200" cy="949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4860032" y="1568835"/>
            <a:ext cx="310668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i="1" dirty="0" smtClean="0"/>
              <a:t>pečená husa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husí játra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pečená kachna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kachna nadívaná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/>
              <a:t>nadívaný holub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pečený krocan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špikovaný krocan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253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Přiřaďte </a:t>
            </a:r>
            <a:r>
              <a:rPr lang="cs-CZ" b="1" dirty="0"/>
              <a:t>k </a:t>
            </a:r>
            <a:r>
              <a:rPr lang="cs-CZ" b="1" dirty="0" smtClean="0"/>
              <a:t>obrázku názvy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409519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Hühnerbrust</a:t>
            </a:r>
            <a:r>
              <a:rPr lang="cs-CZ" sz="2800" dirty="0" smtClean="0"/>
              <a:t> </a:t>
            </a:r>
            <a:r>
              <a:rPr lang="cs-CZ" sz="2800" i="1" dirty="0" smtClean="0"/>
              <a:t>(kuřecí prsa), </a:t>
            </a:r>
            <a:r>
              <a:rPr lang="cs-CZ" sz="2800" dirty="0" err="1" smtClean="0"/>
              <a:t>Hüherschlegel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i="1" dirty="0" smtClean="0"/>
              <a:t>(kuřecí stehno), </a:t>
            </a:r>
          </a:p>
          <a:p>
            <a:pPr algn="ctr"/>
            <a:r>
              <a:rPr lang="cs-CZ" sz="2800" dirty="0" err="1" smtClean="0"/>
              <a:t>Hühnerflügel</a:t>
            </a:r>
            <a:r>
              <a:rPr lang="cs-CZ" sz="2800" dirty="0" smtClean="0"/>
              <a:t> </a:t>
            </a:r>
            <a:r>
              <a:rPr lang="cs-CZ" sz="2800" i="1" dirty="0" smtClean="0"/>
              <a:t>(kuřecí křídlo) </a:t>
            </a:r>
            <a:endParaRPr lang="cs-CZ" sz="28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340768"/>
            <a:ext cx="3312368" cy="3672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8971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sz="3600" i="1" dirty="0"/>
              <a:t>(řešení)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420887"/>
            <a:ext cx="3312368" cy="3672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03848" y="206012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>
                <a:solidFill>
                  <a:srgbClr val="FF0000"/>
                </a:solidFill>
              </a:rPr>
              <a:t>Hühnerflügel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1412" y="4632821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>
                <a:solidFill>
                  <a:srgbClr val="FF0000"/>
                </a:solidFill>
              </a:rPr>
              <a:t>Hüherschlegel</a:t>
            </a:r>
            <a:endParaRPr lang="cs-CZ" sz="2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18302" y="5615354"/>
            <a:ext cx="1795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>
                <a:solidFill>
                  <a:srgbClr val="FF0000"/>
                </a:solidFill>
              </a:rPr>
              <a:t>Hühnerbrust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837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/>
              <a:t>NEUVEDEN. </a:t>
            </a:r>
            <a:r>
              <a:rPr lang="cs-CZ" sz="2400" i="1" dirty="0"/>
              <a:t>Nejedlé recepty</a:t>
            </a:r>
            <a:r>
              <a:rPr lang="cs-CZ" sz="2400" dirty="0"/>
              <a:t> [online]. [cit. 31.10.2013]. Dostupný na WWW: </a:t>
            </a: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nejedle-recepty.blogspot.cz/2012_01_01_archive.html</a:t>
            </a:r>
            <a:endParaRPr lang="cs-CZ" sz="24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8490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261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GEFLÜGEL</vt:lpstr>
      <vt:lpstr>Was ist auf den Bildern? (lze použít slovník)</vt:lpstr>
      <vt:lpstr>Lösung (řešení)</vt:lpstr>
      <vt:lpstr>Gerichte aus Geflügel</vt:lpstr>
      <vt:lpstr>Gerichte aus Geflügel</vt:lpstr>
      <vt:lpstr>Přiřaďte k obrázku názvy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GEFLÜGEL</dc:title>
  <dc:creator>Lenka</dc:creator>
  <cp:lastModifiedBy>Lenka</cp:lastModifiedBy>
  <cp:revision>11</cp:revision>
  <dcterms:created xsi:type="dcterms:W3CDTF">2013-08-28T15:35:30Z</dcterms:created>
  <dcterms:modified xsi:type="dcterms:W3CDTF">2013-12-02T18:40:23Z</dcterms:modified>
</cp:coreProperties>
</file>