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2" r:id="rId2"/>
    <p:sldId id="263" r:id="rId3"/>
    <p:sldId id="256" r:id="rId4"/>
    <p:sldId id="261" r:id="rId5"/>
    <p:sldId id="265" r:id="rId6"/>
    <p:sldId id="266" r:id="rId7"/>
    <p:sldId id="268" r:id="rId8"/>
    <p:sldId id="269" r:id="rId9"/>
    <p:sldId id="267" r:id="rId10"/>
    <p:sldId id="270" r:id="rId11"/>
    <p:sldId id="271" r:id="rId12"/>
    <p:sldId id="272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F0E87-2AB1-43A6-9044-398A283F502C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16EA7-F945-450C-9150-599E1BDDD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945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8627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659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347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840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23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08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97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09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7772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016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9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1BD11-B1E1-48B3-8A52-295FC95D0C2B}" type="datetimeFigureOut">
              <a:rPr lang="cs-CZ" smtClean="0"/>
              <a:t>11.10.2014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78446-3C01-4E7B-B6BC-AE85CEB369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615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hytajrybu.estranky.cz/fotoalbum/ryby/ryby.jpg.-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04813"/>
            <a:ext cx="6008688" cy="1470025"/>
          </a:xfrm>
          <a:solidFill>
            <a:srgbClr val="FFFFFF"/>
          </a:solidFill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2060575"/>
            <a:ext cx="6400800" cy="1873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STŘEDNÍ ODBORNÁ ŠKOLA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A STŘEDNÍ ODBORNÉ UČILIŠTĚ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MĚSTEC KRÁLOVÉ</a:t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 descr="logo_plnobarevne_pozitivni_propagacni_predmet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500" y="4005064"/>
            <a:ext cx="522446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402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395536" y="1628800"/>
            <a:ext cx="8229600" cy="5089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1800" b="1" dirty="0" smtClean="0"/>
              <a:t>Název projektu : </a:t>
            </a:r>
            <a:r>
              <a:rPr lang="cs-CZ" sz="1800" dirty="0" smtClean="0"/>
              <a:t>Rozvoj ICT ve výuce na střední škole</a:t>
            </a:r>
          </a:p>
          <a:p>
            <a:pPr>
              <a:buFontTx/>
              <a:buNone/>
            </a:pPr>
            <a:r>
              <a:rPr lang="cs-CZ" sz="1800" b="1" dirty="0" smtClean="0"/>
              <a:t>Registrační </a:t>
            </a:r>
            <a:r>
              <a:rPr lang="cs-CZ" sz="1800" b="1" dirty="0"/>
              <a:t>číslo </a:t>
            </a:r>
            <a:r>
              <a:rPr lang="cs-CZ" sz="1800" b="1" dirty="0" smtClean="0"/>
              <a:t>projektu: </a:t>
            </a:r>
            <a:r>
              <a:rPr lang="cs-CZ" sz="1800" dirty="0"/>
              <a:t>č</a:t>
            </a:r>
            <a:r>
              <a:rPr lang="cs-CZ" sz="1800" dirty="0" smtClean="0"/>
              <a:t>. projektu : CZ.1.07/1.5.00/34.0921</a:t>
            </a:r>
          </a:p>
          <a:p>
            <a:pPr>
              <a:buFontTx/>
              <a:buNone/>
            </a:pPr>
            <a:r>
              <a:rPr lang="cs-CZ" sz="1800" b="1" dirty="0" smtClean="0"/>
              <a:t>Název školy:  </a:t>
            </a:r>
            <a:r>
              <a:rPr lang="cs-CZ" sz="1800" dirty="0" smtClean="0"/>
              <a:t>Střední odborná škola a Střední odborné učiliště Městec Králové,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T. G. Masaryka 4</a:t>
            </a:r>
          </a:p>
          <a:p>
            <a:pPr>
              <a:buFontTx/>
              <a:buNone/>
            </a:pPr>
            <a:r>
              <a:rPr lang="cs-CZ" sz="1800" b="1" dirty="0" smtClean="0"/>
              <a:t>Kód dumu: </a:t>
            </a:r>
            <a:r>
              <a:rPr lang="cs-CZ" sz="1800" dirty="0" smtClean="0"/>
              <a:t>VY_32_INOVACE_ NJ_133</a:t>
            </a:r>
          </a:p>
          <a:p>
            <a:pPr>
              <a:buFontTx/>
              <a:buNone/>
            </a:pPr>
            <a:r>
              <a:rPr lang="cs-CZ" sz="1800" b="1" dirty="0" smtClean="0"/>
              <a:t>Tematická oblast:  </a:t>
            </a:r>
            <a:r>
              <a:rPr lang="cs-CZ" sz="1800" dirty="0" smtClean="0"/>
              <a:t>Slovní zásoba pro obor kuchař - číšník</a:t>
            </a:r>
          </a:p>
          <a:p>
            <a:pPr>
              <a:buFontTx/>
              <a:buNone/>
            </a:pPr>
            <a:r>
              <a:rPr lang="cs-CZ" sz="1800" dirty="0" smtClean="0">
                <a:solidFill>
                  <a:srgbClr val="00B0F0"/>
                </a:solidFill>
              </a:rPr>
              <a:t>-</a:t>
            </a:r>
            <a:r>
              <a:rPr lang="cs-CZ" sz="1800" b="1" dirty="0" smtClean="0"/>
              <a:t>Předmět: </a:t>
            </a:r>
            <a:r>
              <a:rPr lang="cs-CZ" sz="1800" dirty="0" smtClean="0"/>
              <a:t>Německý jazyk</a:t>
            </a:r>
          </a:p>
          <a:p>
            <a:pPr>
              <a:buFontTx/>
              <a:buNone/>
            </a:pPr>
            <a:r>
              <a:rPr lang="cs-CZ" sz="1800" b="1" dirty="0" smtClean="0"/>
              <a:t>Ročník: </a:t>
            </a:r>
            <a:r>
              <a:rPr lang="cs-CZ" sz="1800" dirty="0"/>
              <a:t>3</a:t>
            </a:r>
            <a:r>
              <a:rPr lang="cs-CZ" sz="1800" dirty="0" smtClean="0"/>
              <a:t>. ročník 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FontTx/>
              <a:buNone/>
            </a:pPr>
            <a:r>
              <a:rPr lang="cs-CZ" sz="1800" b="1" dirty="0" smtClean="0"/>
              <a:t>Datum tvorby: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/>
              <a:t>červen 2013</a:t>
            </a:r>
          </a:p>
          <a:p>
            <a:pPr>
              <a:buFontTx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Materiál slouží k procvičování a rozšíření slovní zásoby na téma: Ryby</a:t>
            </a:r>
          </a:p>
          <a:p>
            <a:pPr>
              <a:buFontTx/>
              <a:buNone/>
            </a:pPr>
            <a:r>
              <a:rPr lang="cs-CZ" sz="1800" b="1" dirty="0" smtClean="0"/>
              <a:t>Metodický pokyn: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Prezentace je určena jako výklad do hodiny i jako materiál                                                                          </a:t>
            </a:r>
          </a:p>
          <a:p>
            <a:pPr>
              <a:buFontTx/>
              <a:buNone/>
            </a:pPr>
            <a:r>
              <a:rPr lang="cs-CZ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                             k samostudiu pracovního listu a písemné práce</a:t>
            </a:r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307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96838"/>
            <a:ext cx="6843712" cy="137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8560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7918648" cy="1971650"/>
          </a:xfrm>
        </p:spPr>
        <p:txBody>
          <a:bodyPr>
            <a:normAutofit/>
          </a:bodyPr>
          <a:lstStyle/>
          <a:p>
            <a:r>
              <a:rPr lang="cs-CZ" sz="7200" b="1" dirty="0" smtClean="0"/>
              <a:t>FISCHE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39752" y="3104422"/>
            <a:ext cx="4248472" cy="1126976"/>
          </a:xfrm>
        </p:spPr>
        <p:txBody>
          <a:bodyPr/>
          <a:lstStyle/>
          <a:p>
            <a:r>
              <a:rPr lang="cs-CZ" sz="5400" i="1" dirty="0" smtClean="0"/>
              <a:t>ryby</a:t>
            </a:r>
            <a:endParaRPr lang="cs-CZ" sz="5400" i="1" dirty="0"/>
          </a:p>
        </p:txBody>
      </p:sp>
      <p:pic>
        <p:nvPicPr>
          <p:cNvPr id="1028" name="Picture 4" descr="C:\Users\Lenka\AppData\Local\Microsoft\Windows\Temporary Internet Files\Content.IE5\WGHBFR7D\MP9004052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707" y="129693"/>
            <a:ext cx="3131840" cy="223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Lenka\AppData\Local\Microsoft\Windows\Temporary Internet Files\Content.IE5\34XKPFTY\MP9004028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72" y="79392"/>
            <a:ext cx="2709735" cy="209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WGHBFR7D\MP9004035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707" y="4770922"/>
            <a:ext cx="3131840" cy="208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XJQBL7J3\MP90040172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82954"/>
            <a:ext cx="2843807" cy="227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609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Sü</a:t>
            </a:r>
            <a:r>
              <a:rPr lang="el-GR" b="1" dirty="0" smtClean="0"/>
              <a:t>β</a:t>
            </a:r>
            <a:r>
              <a:rPr lang="cs-CZ" b="1" dirty="0" err="1" smtClean="0"/>
              <a:t>wasserfische</a:t>
            </a:r>
            <a:r>
              <a:rPr lang="cs-CZ" b="1" dirty="0" smtClean="0"/>
              <a:t> </a:t>
            </a:r>
            <a:r>
              <a:rPr lang="cs-CZ" sz="3600" i="1" dirty="0" smtClean="0"/>
              <a:t>(sladkovodní ryby) 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84784"/>
            <a:ext cx="4032448" cy="504056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 smtClean="0"/>
              <a:t>r </a:t>
            </a:r>
            <a:r>
              <a:rPr lang="cs-CZ" dirty="0" err="1" smtClean="0"/>
              <a:t>Karpfen</a:t>
            </a:r>
            <a:r>
              <a:rPr lang="cs-CZ" dirty="0" smtClean="0"/>
              <a:t> – </a:t>
            </a:r>
            <a:r>
              <a:rPr lang="cs-CZ" i="1" dirty="0" smtClean="0"/>
              <a:t>kapr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 smtClean="0"/>
              <a:t>e </a:t>
            </a:r>
            <a:r>
              <a:rPr lang="cs-CZ" dirty="0" err="1" smtClean="0"/>
              <a:t>Forelle</a:t>
            </a:r>
            <a:r>
              <a:rPr lang="cs-CZ" dirty="0" smtClean="0"/>
              <a:t> – </a:t>
            </a:r>
            <a:r>
              <a:rPr lang="cs-CZ" i="1" dirty="0" smtClean="0"/>
              <a:t>pstruh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 smtClean="0"/>
              <a:t>r </a:t>
            </a:r>
            <a:r>
              <a:rPr lang="cs-CZ" dirty="0" err="1" smtClean="0"/>
              <a:t>Zander</a:t>
            </a:r>
            <a:r>
              <a:rPr lang="cs-CZ" dirty="0" smtClean="0"/>
              <a:t> – </a:t>
            </a:r>
            <a:r>
              <a:rPr lang="cs-CZ" i="1" dirty="0" smtClean="0"/>
              <a:t>candát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 smtClean="0"/>
              <a:t>r </a:t>
            </a:r>
            <a:r>
              <a:rPr lang="cs-CZ" dirty="0" err="1" smtClean="0"/>
              <a:t>Lachs</a:t>
            </a:r>
            <a:r>
              <a:rPr lang="cs-CZ" dirty="0" smtClean="0"/>
              <a:t> – </a:t>
            </a:r>
            <a:r>
              <a:rPr lang="cs-CZ" i="1" dirty="0" smtClean="0"/>
              <a:t>losos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/>
              <a:t>r </a:t>
            </a:r>
            <a:r>
              <a:rPr lang="cs-CZ" dirty="0" err="1" smtClean="0"/>
              <a:t>Aal</a:t>
            </a:r>
            <a:r>
              <a:rPr lang="cs-CZ" dirty="0" smtClean="0"/>
              <a:t> – </a:t>
            </a:r>
            <a:r>
              <a:rPr lang="cs-CZ" i="1" dirty="0" smtClean="0"/>
              <a:t>úhoř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de-DE" dirty="0" smtClean="0"/>
              <a:t>r Hecht</a:t>
            </a:r>
            <a:r>
              <a:rPr lang="cs-CZ" dirty="0" smtClean="0"/>
              <a:t> – </a:t>
            </a:r>
            <a:r>
              <a:rPr lang="cs-CZ" i="1" dirty="0" smtClean="0"/>
              <a:t>štika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 smtClean="0"/>
              <a:t>r </a:t>
            </a:r>
            <a:r>
              <a:rPr lang="cs-CZ" dirty="0" err="1" smtClean="0"/>
              <a:t>Wels</a:t>
            </a:r>
            <a:r>
              <a:rPr lang="cs-CZ" dirty="0" smtClean="0"/>
              <a:t> – </a:t>
            </a:r>
            <a:r>
              <a:rPr lang="cs-CZ" i="1" dirty="0" smtClean="0"/>
              <a:t>sumec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cs-CZ" dirty="0"/>
              <a:t>e </a:t>
            </a:r>
            <a:r>
              <a:rPr lang="cs-CZ" dirty="0" err="1" smtClean="0"/>
              <a:t>Schleie</a:t>
            </a:r>
            <a:r>
              <a:rPr lang="cs-CZ" dirty="0" smtClean="0"/>
              <a:t> – </a:t>
            </a:r>
            <a:r>
              <a:rPr lang="cs-CZ" i="1" dirty="0" smtClean="0"/>
              <a:t>lín</a:t>
            </a:r>
          </a:p>
        </p:txBody>
      </p:sp>
      <p:pic>
        <p:nvPicPr>
          <p:cNvPr id="3074" name="Picture 2" descr="C:\Users\Lenka\AppData\Local\Microsoft\Windows\Temporary Internet Files\Content.IE5\WGHBFR7D\MC90044138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2828493" cy="282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51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1" y="1354229"/>
            <a:ext cx="187642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88" y="3933056"/>
            <a:ext cx="17811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88" y="1463766"/>
            <a:ext cx="1905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63" y="2733256"/>
            <a:ext cx="210502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09" y="2599402"/>
            <a:ext cx="18764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63" y="3933056"/>
            <a:ext cx="20764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99" y="5373216"/>
            <a:ext cx="20478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693" y="5217990"/>
            <a:ext cx="2522389" cy="1177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04248" y="1354229"/>
            <a:ext cx="1800200" cy="526297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1 </a:t>
            </a:r>
            <a:r>
              <a:rPr lang="cs-CZ" sz="2800" dirty="0"/>
              <a:t>e </a:t>
            </a:r>
            <a:r>
              <a:rPr lang="cs-CZ" sz="2800" dirty="0" err="1"/>
              <a:t>Schleie</a:t>
            </a:r>
            <a:r>
              <a:rPr lang="cs-CZ" sz="2800" dirty="0"/>
              <a:t> </a:t>
            </a: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2 r </a:t>
            </a:r>
            <a:r>
              <a:rPr lang="cs-CZ" sz="2800" dirty="0" err="1" smtClean="0"/>
              <a:t>Karpfen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3 e </a:t>
            </a:r>
            <a:r>
              <a:rPr lang="cs-CZ" sz="2800" dirty="0" err="1"/>
              <a:t>Forelle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4 r </a:t>
            </a:r>
            <a:r>
              <a:rPr lang="cs-CZ" sz="2800" dirty="0" err="1"/>
              <a:t>Zander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5 r </a:t>
            </a:r>
            <a:r>
              <a:rPr lang="cs-CZ" sz="2800" dirty="0" err="1" smtClean="0"/>
              <a:t>Lachs</a:t>
            </a: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6 </a:t>
            </a:r>
            <a:r>
              <a:rPr lang="de-DE" sz="2800" dirty="0"/>
              <a:t>r </a:t>
            </a:r>
            <a:r>
              <a:rPr lang="de-DE" sz="2800" dirty="0" smtClean="0"/>
              <a:t>Hecht</a:t>
            </a:r>
            <a:endParaRPr lang="cs-CZ" sz="2800" i="1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7 r </a:t>
            </a:r>
            <a:r>
              <a:rPr lang="cs-CZ" sz="2800" dirty="0" err="1" smtClean="0"/>
              <a:t>Wels</a:t>
            </a:r>
            <a:endParaRPr lang="cs-CZ" sz="2800" i="1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8 r </a:t>
            </a:r>
            <a:r>
              <a:rPr lang="cs-CZ" sz="2800" dirty="0" err="1" smtClean="0"/>
              <a:t>Aal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5638" y="404664"/>
            <a:ext cx="82401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/>
              <a:t>Was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ist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auf</a:t>
            </a:r>
            <a:r>
              <a:rPr lang="cs-CZ" sz="4400" b="1" dirty="0" smtClean="0"/>
              <a:t> den </a:t>
            </a:r>
            <a:r>
              <a:rPr lang="cs-CZ" sz="4400" b="1" dirty="0" err="1" smtClean="0"/>
              <a:t>Bildern</a:t>
            </a:r>
            <a:r>
              <a:rPr lang="cs-CZ" sz="4400" b="1" dirty="0" smtClean="0"/>
              <a:t>?</a:t>
            </a:r>
            <a:r>
              <a:rPr lang="cs-CZ" sz="4000" b="1" dirty="0" smtClean="0"/>
              <a:t> </a:t>
            </a:r>
            <a:r>
              <a:rPr lang="cs-CZ" sz="2800" i="1" dirty="0" smtClean="0"/>
              <a:t>(přiřaďte čísla)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3618646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1" y="1354229"/>
            <a:ext cx="187642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88" y="3933056"/>
            <a:ext cx="17811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88" y="1463766"/>
            <a:ext cx="1905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63" y="2733256"/>
            <a:ext cx="210502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09" y="2599402"/>
            <a:ext cx="18764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63" y="3933056"/>
            <a:ext cx="20764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99" y="5373216"/>
            <a:ext cx="20478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693" y="5217990"/>
            <a:ext cx="2522389" cy="1177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04248" y="1354229"/>
            <a:ext cx="1800200" cy="526297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1 </a:t>
            </a:r>
            <a:r>
              <a:rPr lang="cs-CZ" sz="2800" dirty="0"/>
              <a:t>e </a:t>
            </a:r>
            <a:r>
              <a:rPr lang="cs-CZ" sz="2800" dirty="0" err="1"/>
              <a:t>Schleie</a:t>
            </a:r>
            <a:r>
              <a:rPr lang="cs-CZ" sz="2800" dirty="0"/>
              <a:t> </a:t>
            </a: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2 r </a:t>
            </a:r>
            <a:r>
              <a:rPr lang="cs-CZ" sz="2800" dirty="0" err="1" smtClean="0"/>
              <a:t>Karpfen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3 e </a:t>
            </a:r>
            <a:r>
              <a:rPr lang="cs-CZ" sz="2800" dirty="0" err="1"/>
              <a:t>Forelle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4 r </a:t>
            </a:r>
            <a:r>
              <a:rPr lang="cs-CZ" sz="2800" dirty="0" err="1"/>
              <a:t>Zander</a:t>
            </a:r>
            <a:endParaRPr lang="cs-CZ" sz="28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5 r </a:t>
            </a:r>
            <a:r>
              <a:rPr lang="cs-CZ" sz="2800" dirty="0" err="1" smtClean="0"/>
              <a:t>Lachs</a:t>
            </a: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6 </a:t>
            </a:r>
            <a:r>
              <a:rPr lang="de-DE" sz="2800" dirty="0"/>
              <a:t>r </a:t>
            </a:r>
            <a:r>
              <a:rPr lang="de-DE" sz="2800" dirty="0" smtClean="0"/>
              <a:t>Hecht</a:t>
            </a:r>
            <a:endParaRPr lang="cs-CZ" sz="2800" i="1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7 r </a:t>
            </a:r>
            <a:r>
              <a:rPr lang="cs-CZ" sz="2800" dirty="0" err="1" smtClean="0"/>
              <a:t>Wels</a:t>
            </a:r>
            <a:endParaRPr lang="cs-CZ" sz="2800" i="1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8 r </a:t>
            </a:r>
            <a:r>
              <a:rPr lang="cs-CZ" sz="2800" dirty="0" err="1" smtClean="0"/>
              <a:t>Aal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404664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err="1" smtClean="0"/>
              <a:t>Lösung</a:t>
            </a:r>
            <a:r>
              <a:rPr lang="cs-CZ" sz="4000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93278" y="2282916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772121" y="4756325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74126" y="3424144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80936" y="6202398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24669" y="4931546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3407298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57383" y="2104417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259437" y="6184633"/>
            <a:ext cx="321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569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Pokrmy z ryb </a:t>
            </a:r>
            <a:r>
              <a:rPr lang="cs-CZ" sz="3600" i="1" dirty="0" smtClean="0"/>
              <a:t>(spojte správné názvy)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24128" y="1694945"/>
            <a:ext cx="3168352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pstruh </a:t>
            </a:r>
            <a:r>
              <a:rPr lang="cs-CZ" sz="2600" dirty="0"/>
              <a:t>na </a:t>
            </a:r>
            <a:r>
              <a:rPr lang="cs-CZ" sz="2600" dirty="0" smtClean="0"/>
              <a:t>másle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úhoř na rožni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uzený losos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/>
              <a:t>kapr na víně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candát na smetaně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kapr na modro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smažený </a:t>
            </a:r>
            <a:r>
              <a:rPr lang="cs-CZ" sz="2600" dirty="0"/>
              <a:t>kapr</a:t>
            </a:r>
            <a:endParaRPr lang="cs-CZ" sz="26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pečený lín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600" dirty="0" smtClean="0"/>
              <a:t>štika na másle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95536" y="1704109"/>
            <a:ext cx="460851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400" dirty="0" err="1" smtClean="0"/>
              <a:t>Hecht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/>
              <a:t>zerlassener</a:t>
            </a:r>
            <a:r>
              <a:rPr lang="cs-CZ" sz="2400" dirty="0"/>
              <a:t> </a:t>
            </a:r>
            <a:r>
              <a:rPr lang="cs-CZ" sz="2400" dirty="0" err="1"/>
              <a:t>Butter</a:t>
            </a:r>
            <a:r>
              <a:rPr lang="cs-CZ" sz="2400" dirty="0"/>
              <a:t> </a:t>
            </a:r>
            <a:endParaRPr lang="cs-CZ" sz="2400" dirty="0" smtClean="0"/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Zander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 smtClean="0"/>
              <a:t>Rahmsauce</a:t>
            </a:r>
            <a:r>
              <a:rPr lang="cs-CZ" sz="2400" dirty="0" smtClean="0"/>
              <a:t>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Karpfen</a:t>
            </a:r>
            <a:r>
              <a:rPr lang="cs-CZ" sz="2400" dirty="0" smtClean="0"/>
              <a:t> </a:t>
            </a:r>
            <a:r>
              <a:rPr lang="cs-CZ" sz="2400" dirty="0" err="1" smtClean="0"/>
              <a:t>blau</a:t>
            </a:r>
            <a:r>
              <a:rPr lang="cs-CZ" sz="2400" dirty="0" smtClean="0"/>
              <a:t>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panierter</a:t>
            </a:r>
            <a:r>
              <a:rPr lang="cs-CZ" sz="2400" dirty="0" smtClean="0"/>
              <a:t> </a:t>
            </a:r>
            <a:r>
              <a:rPr lang="cs-CZ" sz="2400" dirty="0" err="1" smtClean="0"/>
              <a:t>Karpfen</a:t>
            </a:r>
            <a:r>
              <a:rPr lang="cs-CZ" sz="2400" dirty="0" smtClean="0"/>
              <a:t>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cs-CZ" sz="2400" dirty="0" err="1" smtClean="0"/>
              <a:t>Karpfen</a:t>
            </a:r>
            <a:r>
              <a:rPr lang="cs-CZ" sz="2400" dirty="0" smtClean="0"/>
              <a:t> in </a:t>
            </a:r>
            <a:r>
              <a:rPr lang="cs-CZ" sz="2400" dirty="0" err="1" smtClean="0"/>
              <a:t>Wein</a:t>
            </a:r>
            <a:r>
              <a:rPr lang="cs-CZ" sz="2400" dirty="0" smtClean="0"/>
              <a:t>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Aal</a:t>
            </a:r>
            <a:r>
              <a:rPr lang="cs-CZ" sz="2400" dirty="0" smtClean="0"/>
              <a:t> </a:t>
            </a:r>
            <a:r>
              <a:rPr lang="cs-CZ" sz="2400" dirty="0" err="1" smtClean="0"/>
              <a:t>am</a:t>
            </a:r>
            <a:r>
              <a:rPr lang="cs-CZ" sz="2400" dirty="0" smtClean="0"/>
              <a:t> </a:t>
            </a:r>
            <a:r>
              <a:rPr lang="cs-CZ" sz="2400" dirty="0" err="1" smtClean="0"/>
              <a:t>Spie</a:t>
            </a:r>
            <a:r>
              <a:rPr lang="el-GR" sz="2400" dirty="0" smtClean="0"/>
              <a:t>β</a:t>
            </a:r>
            <a:r>
              <a:rPr lang="cs-CZ" sz="2400" dirty="0" smtClean="0"/>
              <a:t> </a:t>
            </a:r>
            <a:r>
              <a:rPr lang="cs-CZ" sz="2400" dirty="0" err="1" smtClean="0"/>
              <a:t>gebraten</a:t>
            </a:r>
            <a:endParaRPr lang="cs-CZ" sz="2400" dirty="0" smtClean="0"/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gebratene</a:t>
            </a:r>
            <a:r>
              <a:rPr lang="cs-CZ" sz="2400" dirty="0" smtClean="0"/>
              <a:t> </a:t>
            </a:r>
            <a:r>
              <a:rPr lang="cs-CZ" sz="2400" dirty="0" err="1" smtClean="0"/>
              <a:t>Schleie</a:t>
            </a:r>
            <a:r>
              <a:rPr lang="cs-CZ" sz="2400" dirty="0" smtClean="0"/>
              <a:t>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Forelle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 smtClean="0"/>
              <a:t>zerlassener</a:t>
            </a:r>
            <a:r>
              <a:rPr lang="cs-CZ" sz="2400" dirty="0" smtClean="0"/>
              <a:t> </a:t>
            </a:r>
            <a:r>
              <a:rPr lang="cs-CZ" sz="2400" dirty="0" err="1" smtClean="0"/>
              <a:t>Butter</a:t>
            </a:r>
            <a:r>
              <a:rPr lang="cs-CZ" sz="2400" dirty="0" smtClean="0"/>
              <a:t>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err="1" smtClean="0"/>
              <a:t>Räucheslachs</a:t>
            </a:r>
            <a:endParaRPr lang="cs-CZ" sz="2400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72039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Lösung</a:t>
            </a:r>
            <a:r>
              <a:rPr lang="cs-CZ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65728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297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Seefische</a:t>
            </a:r>
            <a:r>
              <a:rPr lang="cs-CZ" b="1" dirty="0" smtClean="0"/>
              <a:t> </a:t>
            </a:r>
            <a:r>
              <a:rPr lang="cs-CZ" sz="3600" i="1" dirty="0" smtClean="0"/>
              <a:t>(mořské ryby)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491448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e Makrele – </a:t>
            </a:r>
            <a:r>
              <a:rPr lang="cs-CZ" sz="2800" i="1" dirty="0"/>
              <a:t>m</a:t>
            </a:r>
            <a:r>
              <a:rPr lang="cs-CZ" sz="2800" i="1" dirty="0" smtClean="0"/>
              <a:t>akrela</a:t>
            </a:r>
          </a:p>
          <a:p>
            <a:pPr marL="0" indent="0">
              <a:buNone/>
            </a:pPr>
            <a:r>
              <a:rPr lang="cs-CZ" dirty="0" smtClean="0"/>
              <a:t>r </a:t>
            </a:r>
            <a:r>
              <a:rPr lang="cs-CZ" dirty="0" err="1" smtClean="0"/>
              <a:t>Thunfisch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sz="2800" i="1" dirty="0" smtClean="0"/>
              <a:t>tuňák</a:t>
            </a:r>
          </a:p>
          <a:p>
            <a:pPr marL="0" indent="0">
              <a:buNone/>
            </a:pPr>
            <a:r>
              <a:rPr lang="cs-CZ" dirty="0" smtClean="0"/>
              <a:t>r </a:t>
            </a:r>
            <a:r>
              <a:rPr lang="cs-CZ" dirty="0" err="1" smtClean="0"/>
              <a:t>Hering</a:t>
            </a:r>
            <a:r>
              <a:rPr lang="cs-CZ" dirty="0" smtClean="0"/>
              <a:t> – </a:t>
            </a:r>
            <a:r>
              <a:rPr lang="cs-CZ" sz="2800" i="1" dirty="0" smtClean="0"/>
              <a:t>sleď</a:t>
            </a:r>
          </a:p>
          <a:p>
            <a:pPr marL="0" indent="0">
              <a:buNone/>
            </a:pPr>
            <a:r>
              <a:rPr lang="cs-CZ" dirty="0" smtClean="0"/>
              <a:t>e </a:t>
            </a:r>
            <a:r>
              <a:rPr lang="cs-CZ" dirty="0" err="1" smtClean="0"/>
              <a:t>Sardinen</a:t>
            </a:r>
            <a:r>
              <a:rPr lang="cs-CZ" dirty="0" smtClean="0"/>
              <a:t> – </a:t>
            </a:r>
            <a:r>
              <a:rPr lang="cs-CZ" sz="2800" i="1" dirty="0" smtClean="0"/>
              <a:t>sardinky</a:t>
            </a:r>
          </a:p>
          <a:p>
            <a:pPr marL="0" indent="0">
              <a:buNone/>
            </a:pPr>
            <a:r>
              <a:rPr lang="cs-CZ" dirty="0" smtClean="0"/>
              <a:t>r </a:t>
            </a:r>
            <a:r>
              <a:rPr lang="cs-CZ" dirty="0" err="1" smtClean="0"/>
              <a:t>Pangasianodon</a:t>
            </a:r>
            <a:r>
              <a:rPr lang="cs-CZ" dirty="0" smtClean="0"/>
              <a:t> – </a:t>
            </a:r>
            <a:r>
              <a:rPr lang="cs-CZ" sz="2800" i="1" dirty="0" err="1" smtClean="0"/>
              <a:t>pangas</a:t>
            </a:r>
            <a:endParaRPr lang="cs-CZ" sz="2800" i="1" dirty="0"/>
          </a:p>
          <a:p>
            <a:pPr marL="0" indent="0">
              <a:buNone/>
            </a:pPr>
            <a:r>
              <a:rPr lang="cs-CZ" dirty="0" smtClean="0"/>
              <a:t>r </a:t>
            </a:r>
            <a:r>
              <a:rPr lang="cs-CZ" dirty="0" err="1" smtClean="0"/>
              <a:t>Haifisch</a:t>
            </a:r>
            <a:r>
              <a:rPr lang="cs-CZ" dirty="0" smtClean="0"/>
              <a:t> – </a:t>
            </a:r>
            <a:r>
              <a:rPr lang="cs-CZ" sz="2800" i="1" dirty="0" smtClean="0"/>
              <a:t>žralok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9" name="Picture 3" descr="C:\Users\Lenka\AppData\Local\Microsoft\Windows\Temporary Internet Files\Content.IE5\WGHBFR7D\MC9000304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689" y="2276872"/>
            <a:ext cx="3448783" cy="146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080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Pokrmy z mořských ryb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92080" y="2204864"/>
            <a:ext cx="3240360" cy="2620888"/>
          </a:xfrm>
        </p:spPr>
        <p:txBody>
          <a:bodyPr/>
          <a:lstStyle/>
          <a:p>
            <a:pPr marL="0" indent="0">
              <a:buNone/>
            </a:pPr>
            <a:r>
              <a:rPr lang="cs-CZ" i="1" dirty="0" smtClean="0"/>
              <a:t>uzená makrela</a:t>
            </a:r>
          </a:p>
          <a:p>
            <a:pPr marL="0" indent="0">
              <a:buNone/>
            </a:pPr>
            <a:r>
              <a:rPr lang="cs-CZ" i="1" dirty="0" smtClean="0"/>
              <a:t>paštika z tuňáka</a:t>
            </a:r>
          </a:p>
          <a:p>
            <a:pPr marL="0" indent="0">
              <a:buNone/>
            </a:pPr>
            <a:r>
              <a:rPr lang="cs-CZ" i="1" dirty="0" smtClean="0"/>
              <a:t>sardinky v oleji</a:t>
            </a:r>
          </a:p>
          <a:p>
            <a:pPr marL="0" indent="0">
              <a:buNone/>
            </a:pPr>
            <a:r>
              <a:rPr lang="cs-CZ" i="1" dirty="0" smtClean="0"/>
              <a:t>uzený sleď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09600" y="2204864"/>
            <a:ext cx="3898776" cy="2620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err="1" smtClean="0"/>
              <a:t>Geräucherte</a:t>
            </a:r>
            <a:r>
              <a:rPr lang="cs-CZ" dirty="0" smtClean="0"/>
              <a:t> Makrele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err="1" smtClean="0"/>
              <a:t>Thunfischpastete</a:t>
            </a:r>
            <a:endParaRPr lang="cs-CZ" dirty="0" smtClean="0"/>
          </a:p>
          <a:p>
            <a:pPr marL="0" indent="0">
              <a:buFont typeface="Arial" pitchFamily="34" charset="0"/>
              <a:buNone/>
            </a:pPr>
            <a:r>
              <a:rPr lang="cs-CZ" dirty="0" err="1" smtClean="0"/>
              <a:t>Sardinen</a:t>
            </a:r>
            <a:r>
              <a:rPr lang="cs-CZ" dirty="0" smtClean="0"/>
              <a:t> in </a:t>
            </a:r>
            <a:r>
              <a:rPr lang="cs-CZ" dirty="0" err="1" smtClean="0"/>
              <a:t>Öl</a:t>
            </a:r>
            <a:endParaRPr lang="cs-CZ" dirty="0" smtClean="0"/>
          </a:p>
          <a:p>
            <a:pPr marL="0" indent="0">
              <a:buFont typeface="Arial" pitchFamily="34" charset="0"/>
              <a:buNone/>
            </a:pPr>
            <a:r>
              <a:rPr lang="cs-CZ" dirty="0" err="1" smtClean="0"/>
              <a:t>Geräucherter</a:t>
            </a:r>
            <a:r>
              <a:rPr lang="cs-CZ" dirty="0" smtClean="0"/>
              <a:t> </a:t>
            </a:r>
            <a:r>
              <a:rPr lang="cs-CZ" dirty="0" err="1" smtClean="0"/>
              <a:t>Hering</a:t>
            </a: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523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19588"/>
            <a:ext cx="8229600" cy="1143000"/>
          </a:xfrm>
        </p:spPr>
        <p:txBody>
          <a:bodyPr/>
          <a:lstStyle/>
          <a:p>
            <a:r>
              <a:rPr lang="cs-CZ" b="1" dirty="0" smtClean="0"/>
              <a:t>Najděte ukryté ryby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1337467"/>
            <a:ext cx="2376264" cy="526297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200" b="1" dirty="0" smtClean="0"/>
              <a:t>SIFICHAH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LEMRAKE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RADNISNE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PREFKAN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DRANEZ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LOREFLE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LECHESI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473139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19588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Lösung</a:t>
            </a:r>
            <a:r>
              <a:rPr lang="cs-CZ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1337467"/>
            <a:ext cx="2376264" cy="526297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200" b="1" dirty="0" smtClean="0"/>
              <a:t>HAIFISCH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MAKRELE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SARDINEN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KARPFEN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ZANDER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FORELLE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SCHLEIE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17600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NEUVEDEN</a:t>
            </a:r>
            <a:r>
              <a:rPr lang="cs-CZ" sz="2800" dirty="0"/>
              <a:t>. </a:t>
            </a:r>
            <a:r>
              <a:rPr lang="cs-CZ" sz="2800" i="1" dirty="0"/>
              <a:t>estranky.cz</a:t>
            </a:r>
            <a:r>
              <a:rPr lang="cs-CZ" sz="2800" dirty="0"/>
              <a:t> [online]. [cit. 2.11.2013]. Dostupný na WWW: </a:t>
            </a:r>
            <a:r>
              <a:rPr lang="cs-CZ" sz="2800" dirty="0">
                <a:hlinkClick r:id="rId2"/>
              </a:rPr>
              <a:t>http://www.chytajrybu.estranky.cz/fotoalbum/ryby/ryby.jpg.-.</a:t>
            </a:r>
            <a:r>
              <a:rPr lang="cs-CZ" sz="2800" dirty="0" smtClean="0">
                <a:hlinkClick r:id="rId2"/>
              </a:rPr>
              <a:t>html</a:t>
            </a:r>
            <a:endParaRPr lang="cs-CZ" sz="2800" dirty="0" smtClean="0"/>
          </a:p>
          <a:p>
            <a:r>
              <a:rPr lang="cs-CZ" sz="2800" smtClean="0"/>
              <a:t>www.office.microsoft.com</a:t>
            </a:r>
            <a:endParaRPr lang="cs-CZ" sz="2800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56865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375</Words>
  <Application>Microsoft Office PowerPoint</Application>
  <PresentationFormat>Předvádění na obrazovce (4:3)</PresentationFormat>
  <Paragraphs>115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FISCHE</vt:lpstr>
      <vt:lpstr>Süβwasserfische (sladkovodní ryby) </vt:lpstr>
      <vt:lpstr>Prezentace aplikace PowerPoint</vt:lpstr>
      <vt:lpstr>Prezentace aplikace PowerPoint</vt:lpstr>
      <vt:lpstr>Pokrmy z ryb (spojte správné názvy)</vt:lpstr>
      <vt:lpstr>Lösung (řešení)</vt:lpstr>
      <vt:lpstr>Seefische (mořské ryby)</vt:lpstr>
      <vt:lpstr>Pokrmy z mořských ryb</vt:lpstr>
      <vt:lpstr>Najděte ukryté ryby</vt:lpstr>
      <vt:lpstr>Lösung (řešení)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VORSPEISEN</dc:title>
  <dc:creator>Lenka</dc:creator>
  <cp:lastModifiedBy>jitka</cp:lastModifiedBy>
  <cp:revision>44</cp:revision>
  <dcterms:created xsi:type="dcterms:W3CDTF">2013-08-15T21:34:58Z</dcterms:created>
  <dcterms:modified xsi:type="dcterms:W3CDTF">2014-10-11T19:05:04Z</dcterms:modified>
</cp:coreProperties>
</file>