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64" r:id="rId6"/>
    <p:sldId id="263" r:id="rId7"/>
    <p:sldId id="262" r:id="rId8"/>
    <p:sldId id="272" r:id="rId9"/>
    <p:sldId id="274" r:id="rId10"/>
    <p:sldId id="266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57" d="100"/>
          <a:sy n="57" d="100"/>
        </p:scale>
        <p:origin x="-72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82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167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888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504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665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653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081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443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587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482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116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49581-4533-4A76-AEE3-F3E5AE9F7BF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C2767-3ABF-4FAF-A7AD-F22750ED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008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rostreno.bety.cz/recepty/2370/Pohankove-palacinky-s-marmeladou" TargetMode="External"/><Relationship Id="rId2" Type="http://schemas.openxmlformats.org/officeDocument/2006/relationships/hyperlink" Target="http://www.oetker.cz/oetker_cz/html/default/debi-7pwk4s.cz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otelbudweis.cz/ukazky-jidel" TargetMode="External"/><Relationship Id="rId4" Type="http://schemas.openxmlformats.org/officeDocument/2006/relationships/hyperlink" Target="http://alenkyfood.blog.cz/0801/horke-mali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767" y="4149080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208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NJ_134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Moučníky,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dezerty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29853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MEHLSPEISEN, NACHSPEISEN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i="1" dirty="0"/>
              <a:t>m</a:t>
            </a:r>
            <a:r>
              <a:rPr lang="cs-CZ" sz="4400" i="1" dirty="0" smtClean="0"/>
              <a:t>oučníky, dezerty</a:t>
            </a:r>
            <a:endParaRPr lang="cs-CZ" sz="4400" i="1" dirty="0"/>
          </a:p>
        </p:txBody>
      </p:sp>
      <p:pic>
        <p:nvPicPr>
          <p:cNvPr id="4" name="Picture 3" descr="C:\Users\Lenka\AppData\Local\Microsoft\Windows\Temporary Internet Files\Content.IE5\OVEG5ICH\MC90023335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117002" cy="183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Lenka\AppData\Local\Microsoft\Windows\Temporary Internet Files\Content.IE5\L4VC9WNH\MC900232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636" y="188640"/>
            <a:ext cx="1670364" cy="215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nka\AppData\Local\Microsoft\Windows\Temporary Internet Files\Content.IE5\77LKQ4IZ\MC900412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853412"/>
            <a:ext cx="2115993" cy="178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H52A1MEN\MC90043626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94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L4VC9WNH\MC900437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140970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AppData\Local\Microsoft\Windows\Temporary Internet Files\Content.IE5\L4VC9WNH\MC9003830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291" y="4929612"/>
            <a:ext cx="1747418" cy="137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154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84976" cy="1143000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Odhadněte význam </a:t>
            </a:r>
            <a:r>
              <a:rPr lang="cs-CZ" sz="2400" i="1" dirty="0" smtClean="0"/>
              <a:t>(spojte německé výrazy s českými) </a:t>
            </a:r>
            <a:endParaRPr lang="cs-CZ" sz="2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22086"/>
            <a:ext cx="4176464" cy="4896544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Pudding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Napfkuchen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Bayerische</a:t>
            </a:r>
            <a:r>
              <a:rPr lang="cs-CZ" sz="2800" dirty="0" smtClean="0"/>
              <a:t> </a:t>
            </a:r>
            <a:r>
              <a:rPr lang="cs-CZ" sz="2800" dirty="0" err="1" smtClean="0"/>
              <a:t>Pfannkuchen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s </a:t>
            </a:r>
            <a:r>
              <a:rPr lang="cs-CZ" sz="2800" dirty="0" err="1" smtClean="0"/>
              <a:t>Bischofsbrot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e </a:t>
            </a:r>
            <a:r>
              <a:rPr lang="cs-CZ" sz="2800" dirty="0" err="1"/>
              <a:t>Ä</a:t>
            </a:r>
            <a:r>
              <a:rPr lang="cs-CZ" sz="2800" dirty="0" err="1" smtClean="0"/>
              <a:t>pfel</a:t>
            </a:r>
            <a:r>
              <a:rPr lang="cs-CZ" sz="2800" dirty="0" smtClean="0"/>
              <a:t> in </a:t>
            </a:r>
            <a:r>
              <a:rPr lang="cs-CZ" sz="2800" dirty="0" err="1" smtClean="0"/>
              <a:t>Schlafrock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Apfelstrudel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Mohnstrudel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Quarkstrudel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Erdbeeren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Schlagsahne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e </a:t>
            </a:r>
            <a:r>
              <a:rPr lang="cs-CZ" sz="2800" dirty="0" err="1" smtClean="0"/>
              <a:t>Linzer</a:t>
            </a:r>
            <a:r>
              <a:rPr lang="cs-CZ" sz="2800" dirty="0" smtClean="0"/>
              <a:t> </a:t>
            </a:r>
            <a:r>
              <a:rPr lang="cs-CZ" sz="2800" dirty="0" err="1" smtClean="0"/>
              <a:t>Torte</a:t>
            </a:r>
            <a:endParaRPr lang="cs-CZ" sz="2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e </a:t>
            </a:r>
            <a:r>
              <a:rPr lang="cs-CZ" sz="2800" dirty="0" err="1" smtClean="0"/>
              <a:t>Haselnusstorte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1412776"/>
            <a:ext cx="3240360" cy="483209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jablkový závin</a:t>
            </a:r>
          </a:p>
          <a:p>
            <a:r>
              <a:rPr lang="cs-CZ" sz="2800" i="1" dirty="0" smtClean="0"/>
              <a:t>bavorské vdolečky</a:t>
            </a:r>
          </a:p>
          <a:p>
            <a:r>
              <a:rPr lang="cs-CZ" sz="2800" i="1" dirty="0" smtClean="0"/>
              <a:t>puding</a:t>
            </a:r>
          </a:p>
          <a:p>
            <a:r>
              <a:rPr lang="cs-CZ" sz="2800" i="1" dirty="0" smtClean="0"/>
              <a:t>jablka v županu</a:t>
            </a:r>
          </a:p>
          <a:p>
            <a:r>
              <a:rPr lang="cs-CZ" sz="2800" i="1" dirty="0" smtClean="0"/>
              <a:t>bábovka</a:t>
            </a:r>
          </a:p>
          <a:p>
            <a:r>
              <a:rPr lang="cs-CZ" sz="2800" i="1" dirty="0" smtClean="0"/>
              <a:t>makový závin</a:t>
            </a:r>
          </a:p>
          <a:p>
            <a:r>
              <a:rPr lang="cs-CZ" sz="2800" i="1" dirty="0" smtClean="0"/>
              <a:t>ořechový dort</a:t>
            </a:r>
          </a:p>
          <a:p>
            <a:r>
              <a:rPr lang="cs-CZ" sz="2800" i="1" dirty="0" smtClean="0"/>
              <a:t>linecký dort</a:t>
            </a:r>
          </a:p>
          <a:p>
            <a:r>
              <a:rPr lang="cs-CZ" sz="2800" i="1" dirty="0" smtClean="0"/>
              <a:t>biskupský chlebíček</a:t>
            </a:r>
          </a:p>
          <a:p>
            <a:r>
              <a:rPr lang="cs-CZ" sz="2800" i="1" dirty="0" smtClean="0"/>
              <a:t>jahody se šlehačkou</a:t>
            </a:r>
          </a:p>
          <a:p>
            <a:r>
              <a:rPr lang="cs-CZ" sz="2800" i="1" dirty="0" smtClean="0"/>
              <a:t>tvarohový závin</a:t>
            </a:r>
          </a:p>
        </p:txBody>
      </p:sp>
    </p:spTree>
    <p:extLst>
      <p:ext uri="{BB962C8B-B14F-4D97-AF65-F5344CB8AC3E}">
        <p14:creationId xmlns:p14="http://schemas.microsoft.com/office/powerpoint/2010/main" val="3121774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dirty="0"/>
              <a:t> </a:t>
            </a:r>
            <a:r>
              <a:rPr lang="cs-CZ" sz="3600" i="1" dirty="0"/>
              <a:t>(</a:t>
            </a:r>
            <a:r>
              <a:rPr lang="cs-CZ" sz="3600" i="1" dirty="0" smtClean="0"/>
              <a:t>řešení</a:t>
            </a:r>
            <a:r>
              <a:rPr lang="cs-CZ" sz="3600" i="1" dirty="0"/>
              <a:t>)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8352928" cy="4666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537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8891119" cy="4872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Odhadněte význam </a:t>
            </a:r>
            <a:r>
              <a:rPr lang="cs-CZ" sz="2400" i="1" dirty="0" smtClean="0"/>
              <a:t>(spojte německé výrazy s českými) 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4194149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1143000"/>
          </a:xfrm>
        </p:spPr>
        <p:txBody>
          <a:bodyPr>
            <a:normAutofit/>
          </a:bodyPr>
          <a:lstStyle/>
          <a:p>
            <a:r>
              <a:rPr lang="cs-CZ" b="1" dirty="0" err="1"/>
              <a:t>Lösung</a:t>
            </a:r>
            <a:r>
              <a:rPr lang="cs-CZ" dirty="0"/>
              <a:t> </a:t>
            </a:r>
            <a:r>
              <a:rPr lang="cs-CZ" sz="3600" i="1" dirty="0"/>
              <a:t>(řešení)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17215"/>
            <a:ext cx="8568952" cy="4649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692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den </a:t>
            </a:r>
            <a:r>
              <a:rPr lang="cs-CZ" b="1" dirty="0" err="1" smtClean="0"/>
              <a:t>Bildern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1026" name="Picture 2" descr="http://www.oetker.cz/oetker_cz/file/chapterimages/pudding-erdbeeren-sos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8748"/>
            <a:ext cx="2544860" cy="1753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rostreno.bety.cz/recipe-image.ashx?id=2432&amp;f=4.jpg&amp;w=387&amp;h=29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162" y="4224228"/>
            <a:ext cx="2804686" cy="212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nd01.jxs.cz/505/343/d7caa8703c_21407003_o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90168"/>
            <a:ext cx="2505712" cy="216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vyhledavacjidel.cz/food_img/377/food_mai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719" y="4381813"/>
            <a:ext cx="2563153" cy="192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Lenka\AppData\Local\Microsoft\Windows\Temporary Internet Files\Content.IE5\H52A1MEN\MP9004024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96924"/>
            <a:ext cx="1834693" cy="2750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66045" y="3502940"/>
            <a:ext cx="335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76522" y="6347672"/>
            <a:ext cx="335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85512" y="5308332"/>
            <a:ext cx="335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68565" y="6304179"/>
            <a:ext cx="335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5278" y="3854442"/>
            <a:ext cx="335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50015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   </a:t>
            </a:r>
            <a:r>
              <a:rPr lang="cs-CZ" dirty="0" err="1" smtClean="0"/>
              <a:t>Vanillepudding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   </a:t>
            </a:r>
            <a:r>
              <a:rPr lang="cs-CZ" dirty="0" err="1" smtClean="0"/>
              <a:t>Pfannnkuchen</a:t>
            </a:r>
            <a:r>
              <a:rPr lang="cs-CZ" dirty="0" smtClean="0"/>
              <a:t> </a:t>
            </a:r>
            <a:r>
              <a:rPr lang="cs-CZ" dirty="0" err="1"/>
              <a:t>mit</a:t>
            </a:r>
            <a:r>
              <a:rPr lang="cs-CZ" dirty="0"/>
              <a:t> </a:t>
            </a:r>
            <a:r>
              <a:rPr lang="cs-CZ" dirty="0" err="1"/>
              <a:t>Marmelade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  </a:t>
            </a:r>
            <a:r>
              <a:rPr lang="cs-CZ" dirty="0" err="1" smtClean="0"/>
              <a:t>Plinsen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   </a:t>
            </a:r>
            <a:r>
              <a:rPr lang="cs-CZ" dirty="0" err="1"/>
              <a:t>Vanilleeis</a:t>
            </a:r>
            <a:r>
              <a:rPr lang="cs-CZ" dirty="0"/>
              <a:t> </a:t>
            </a:r>
            <a:r>
              <a:rPr lang="cs-CZ" dirty="0" err="1"/>
              <a:t>mit</a:t>
            </a:r>
            <a:r>
              <a:rPr lang="cs-CZ" dirty="0"/>
              <a:t> </a:t>
            </a:r>
            <a:r>
              <a:rPr lang="cs-CZ" dirty="0" err="1"/>
              <a:t>hei</a:t>
            </a:r>
            <a:r>
              <a:rPr lang="el-GR" dirty="0"/>
              <a:t>β</a:t>
            </a:r>
            <a:r>
              <a:rPr lang="cs-CZ" dirty="0"/>
              <a:t>en </a:t>
            </a:r>
            <a:r>
              <a:rPr lang="cs-CZ" dirty="0" err="1"/>
              <a:t>Himbeeren</a:t>
            </a:r>
            <a:r>
              <a:rPr lang="cs-CZ" dirty="0"/>
              <a:t> </a:t>
            </a:r>
            <a:r>
              <a:rPr lang="cs-CZ" dirty="0" err="1"/>
              <a:t>und</a:t>
            </a:r>
            <a:r>
              <a:rPr lang="cs-CZ" dirty="0"/>
              <a:t> </a:t>
            </a:r>
            <a:r>
              <a:rPr lang="cs-CZ" dirty="0" err="1" smtClean="0"/>
              <a:t>Sahne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   </a:t>
            </a:r>
            <a:r>
              <a:rPr lang="cs-CZ" dirty="0" err="1" smtClean="0"/>
              <a:t>Warmer</a:t>
            </a:r>
            <a:r>
              <a:rPr lang="cs-CZ" dirty="0" smtClean="0"/>
              <a:t> </a:t>
            </a:r>
            <a:r>
              <a:rPr lang="cs-CZ" dirty="0" err="1" smtClean="0"/>
              <a:t>Apfelstrudel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/>
              <a:t>Sahne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6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1136328" y="628150"/>
            <a:ext cx="6696744" cy="43924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Welche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Mehlspeisen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und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Kuchen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sind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typisch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für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unsere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Küche</a:t>
            </a:r>
            <a:r>
              <a:rPr lang="cs-CZ" sz="4000" b="1" dirty="0" smtClean="0">
                <a:solidFill>
                  <a:schemeClr val="tx1"/>
                </a:solidFill>
              </a:rPr>
              <a:t>?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YF178EVK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97152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63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dirty="0"/>
              <a:t> </a:t>
            </a:r>
            <a:r>
              <a:rPr lang="cs-CZ" sz="3600" i="1" dirty="0"/>
              <a:t>(řešení)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Typische</a:t>
            </a:r>
            <a:r>
              <a:rPr lang="cs-CZ" dirty="0" smtClean="0"/>
              <a:t> </a:t>
            </a:r>
            <a:r>
              <a:rPr lang="cs-CZ" dirty="0" err="1" smtClean="0"/>
              <a:t>Mehlspeisen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z. B </a:t>
            </a:r>
            <a:r>
              <a:rPr lang="cs-CZ" dirty="0" err="1" smtClean="0"/>
              <a:t>Pfannkuchen</a:t>
            </a:r>
            <a:r>
              <a:rPr lang="cs-CZ" dirty="0" smtClean="0"/>
              <a:t>, </a:t>
            </a:r>
            <a:r>
              <a:rPr lang="cs-CZ" dirty="0" err="1" smtClean="0"/>
              <a:t>Buchteln</a:t>
            </a:r>
            <a:r>
              <a:rPr lang="cs-CZ" dirty="0" smtClean="0"/>
              <a:t>, </a:t>
            </a:r>
            <a:r>
              <a:rPr lang="cs-CZ" dirty="0" err="1" smtClean="0"/>
              <a:t>Strudel</a:t>
            </a:r>
            <a:r>
              <a:rPr lang="cs-CZ" dirty="0" smtClean="0"/>
              <a:t>, </a:t>
            </a:r>
            <a:r>
              <a:rPr lang="cs-CZ" dirty="0" err="1" smtClean="0"/>
              <a:t>Napfkuchen</a:t>
            </a:r>
            <a:r>
              <a:rPr lang="cs-CZ" dirty="0" smtClean="0"/>
              <a:t>, </a:t>
            </a:r>
            <a:r>
              <a:rPr lang="cs-CZ" dirty="0" err="1" smtClean="0"/>
              <a:t>Weinachtsstolle</a:t>
            </a:r>
            <a:r>
              <a:rPr lang="cs-CZ" dirty="0" smtClean="0"/>
              <a:t> oder </a:t>
            </a:r>
            <a:r>
              <a:rPr lang="cs-CZ" dirty="0" err="1" smtClean="0"/>
              <a:t>Osterbrot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Bekannte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Karlsbader</a:t>
            </a:r>
            <a:r>
              <a:rPr lang="cs-CZ" dirty="0"/>
              <a:t> </a:t>
            </a:r>
            <a:r>
              <a:rPr lang="cs-CZ" dirty="0" err="1" smtClean="0"/>
              <a:t>Oblaten</a:t>
            </a:r>
            <a:r>
              <a:rPr lang="cs-CZ" dirty="0" smtClean="0"/>
              <a:t> oder </a:t>
            </a:r>
            <a:r>
              <a:rPr lang="cs-CZ" dirty="0" err="1" smtClean="0"/>
              <a:t>Lebkuchen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Pardubice.</a:t>
            </a:r>
            <a:endParaRPr lang="cs-CZ" dirty="0"/>
          </a:p>
        </p:txBody>
      </p:sp>
      <p:pic>
        <p:nvPicPr>
          <p:cNvPr id="2050" name="Picture 2" descr="C:\Users\Lenka\AppData\Local\Microsoft\Windows\Temporary Internet Files\Content.IE5\34XKPFTY\MP900423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869160"/>
            <a:ext cx="1440160" cy="183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34XKPFTY\MC90043976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307" y="5030756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208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22114"/>
          </a:xfrm>
        </p:spPr>
        <p:txBody>
          <a:bodyPr/>
          <a:lstStyle/>
          <a:p>
            <a:r>
              <a:rPr lang="cs-CZ" b="1" dirty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5328592"/>
          </a:xfrm>
        </p:spPr>
        <p:txBody>
          <a:bodyPr>
            <a:normAutofit fontScale="92500"/>
          </a:bodyPr>
          <a:lstStyle/>
          <a:p>
            <a:r>
              <a:rPr lang="nl-NL" sz="2600" dirty="0" smtClean="0"/>
              <a:t>NEUVEDEN</a:t>
            </a:r>
            <a:r>
              <a:rPr lang="nl-NL" sz="2600" dirty="0"/>
              <a:t>. </a:t>
            </a:r>
            <a:r>
              <a:rPr lang="nl-NL" sz="2600" i="1" dirty="0"/>
              <a:t>Dr. Oetker</a:t>
            </a:r>
            <a:r>
              <a:rPr lang="nl-NL" sz="2600" dirty="0"/>
              <a:t> [online]. [cit. 31.10.2013]. Dostupný na WWW: </a:t>
            </a:r>
            <a:r>
              <a:rPr lang="nl-NL" sz="2600" dirty="0">
                <a:hlinkClick r:id="rId2"/>
              </a:rPr>
              <a:t>http://</a:t>
            </a:r>
            <a:r>
              <a:rPr lang="nl-NL" sz="2600" dirty="0" smtClean="0">
                <a:hlinkClick r:id="rId2"/>
              </a:rPr>
              <a:t>www.oetker.cz/oetker_cz/html/default/debi-7pwk4s.cz.html</a:t>
            </a:r>
            <a:endParaRPr lang="cs-CZ" sz="2600" dirty="0" smtClean="0"/>
          </a:p>
          <a:p>
            <a:r>
              <a:rPr lang="nl-NL" sz="2600" dirty="0" smtClean="0"/>
              <a:t> </a:t>
            </a:r>
            <a:r>
              <a:rPr lang="cs-CZ" sz="2600" dirty="0"/>
              <a:t>NEUVEDEN. </a:t>
            </a:r>
            <a:r>
              <a:rPr lang="cs-CZ" sz="2600" i="1" dirty="0"/>
              <a:t>Prostřeno.cz</a:t>
            </a:r>
            <a:r>
              <a:rPr lang="cs-CZ" sz="2600" dirty="0"/>
              <a:t> [online]. [cit. 31.10.2013]. Dostupný na </a:t>
            </a:r>
            <a:r>
              <a:rPr lang="cs-CZ" sz="2600" dirty="0" smtClean="0"/>
              <a:t>WWW: </a:t>
            </a:r>
            <a:r>
              <a:rPr lang="cs-CZ" sz="2600" dirty="0" smtClean="0">
                <a:hlinkClick r:id="rId3"/>
              </a:rPr>
              <a:t>http</a:t>
            </a:r>
            <a:r>
              <a:rPr lang="cs-CZ" sz="2600" dirty="0">
                <a:hlinkClick r:id="rId3"/>
              </a:rPr>
              <a:t>://</a:t>
            </a:r>
            <a:r>
              <a:rPr lang="cs-CZ" sz="2600" dirty="0" smtClean="0">
                <a:hlinkClick r:id="rId3"/>
              </a:rPr>
              <a:t>prostreno.bety.cz/recepty/2370/Pohankove-palacinky-s-marmeladou</a:t>
            </a:r>
            <a:endParaRPr lang="cs-CZ" sz="2600" dirty="0" smtClean="0"/>
          </a:p>
          <a:p>
            <a:r>
              <a:rPr lang="cs-CZ" sz="2600" dirty="0" smtClean="0"/>
              <a:t> </a:t>
            </a:r>
            <a:r>
              <a:rPr lang="cs-CZ" sz="2600" dirty="0"/>
              <a:t>NEUVEDEN. </a:t>
            </a:r>
            <a:r>
              <a:rPr lang="cs-CZ" sz="2600" i="1" dirty="0"/>
              <a:t>Blog.cz</a:t>
            </a:r>
            <a:r>
              <a:rPr lang="cs-CZ" sz="2600" dirty="0"/>
              <a:t> [online]. [cit. 31.10.2013]. Dostupný na WWW: </a:t>
            </a:r>
            <a:r>
              <a:rPr lang="cs-CZ" sz="2600" dirty="0">
                <a:hlinkClick r:id="rId4"/>
              </a:rPr>
              <a:t>http://</a:t>
            </a:r>
            <a:r>
              <a:rPr lang="cs-CZ" sz="2600" dirty="0" smtClean="0">
                <a:hlinkClick r:id="rId4"/>
              </a:rPr>
              <a:t>alenkyfood.blog.cz/0801/horke-maliny</a:t>
            </a:r>
            <a:endParaRPr lang="cs-CZ" sz="2600" dirty="0" smtClean="0"/>
          </a:p>
          <a:p>
            <a:r>
              <a:rPr lang="nl-NL" sz="2600" dirty="0"/>
              <a:t>NEUVEDEN. </a:t>
            </a:r>
            <a:r>
              <a:rPr lang="nl-NL" sz="2600" i="1" dirty="0"/>
              <a:t>Hotel Budweis</a:t>
            </a:r>
            <a:r>
              <a:rPr lang="nl-NL" sz="2600" dirty="0"/>
              <a:t> [online]. [cit. 31.10.2013]. Dostupný na WWW: </a:t>
            </a:r>
            <a:r>
              <a:rPr lang="nl-NL" sz="2600" dirty="0">
                <a:hlinkClick r:id="rId5"/>
              </a:rPr>
              <a:t>http://</a:t>
            </a:r>
            <a:r>
              <a:rPr lang="nl-NL" sz="2600" dirty="0" smtClean="0">
                <a:hlinkClick r:id="rId5"/>
              </a:rPr>
              <a:t>www.hotelbudweis.cz/ukazky-jidel</a:t>
            </a:r>
            <a:endParaRPr lang="cs-CZ" sz="2600" dirty="0" smtClean="0"/>
          </a:p>
          <a:p>
            <a:r>
              <a:rPr lang="cs-CZ" sz="2600" smtClean="0"/>
              <a:t>www.office.microsoft.cz</a:t>
            </a:r>
            <a:endParaRPr lang="cs-CZ" sz="2600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3022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349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MEHLSPEISEN, NACHSPEISEN</vt:lpstr>
      <vt:lpstr>Odhadněte význam (spojte německé výrazy s českými) </vt:lpstr>
      <vt:lpstr>Lösung (řešení)</vt:lpstr>
      <vt:lpstr>Odhadněte význam (spojte německé výrazy s českými) </vt:lpstr>
      <vt:lpstr>Lösung (řešení)</vt:lpstr>
      <vt:lpstr>Was ist auf den Bildern?</vt:lpstr>
      <vt:lpstr>Lösung (řešení)</vt:lpstr>
      <vt:lpstr>Prezentace aplikace PowerPoint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MEHLSPEISEN</dc:title>
  <dc:creator>Lenka</dc:creator>
  <cp:lastModifiedBy>jitka</cp:lastModifiedBy>
  <cp:revision>34</cp:revision>
  <dcterms:created xsi:type="dcterms:W3CDTF">2013-08-22T15:47:46Z</dcterms:created>
  <dcterms:modified xsi:type="dcterms:W3CDTF">2014-10-11T20:04:57Z</dcterms:modified>
</cp:coreProperties>
</file>