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60" r:id="rId3"/>
    <p:sldId id="256" r:id="rId4"/>
    <p:sldId id="257" r:id="rId5"/>
    <p:sldId id="261" r:id="rId6"/>
    <p:sldId id="262" r:id="rId7"/>
    <p:sldId id="264" r:id="rId8"/>
    <p:sldId id="265" r:id="rId9"/>
    <p:sldId id="267" r:id="rId10"/>
    <p:sldId id="266" r:id="rId11"/>
    <p:sldId id="268" r:id="rId12"/>
    <p:sldId id="269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176" autoAdjust="0"/>
    <p:restoredTop sz="94139" autoAdjust="0"/>
  </p:normalViewPr>
  <p:slideViewPr>
    <p:cSldViewPr>
      <p:cViewPr>
        <p:scale>
          <a:sx n="75" d="100"/>
          <a:sy n="75" d="100"/>
        </p:scale>
        <p:origin x="-100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D09C17-7DD0-41B5-93DD-F6EF988E2D3C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E3216A-3D27-4D96-A7A0-06706BCB18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635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E3216A-3D27-4D96-A7A0-06706BCB187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8105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E3216A-3D27-4D96-A7A0-06706BCB1877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453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627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123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03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768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088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301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286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075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979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596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78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4F382-19FF-45B6-A535-8F7064D38ACB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A5DB3-FCC6-411B-B268-067AEAE5BA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769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koreni.yin.cz/z/zazvor/" TargetMode="External"/><Relationship Id="rId13" Type="http://schemas.openxmlformats.org/officeDocument/2006/relationships/hyperlink" Target="http://koreni.yin.cz/b/bobkovy-list/" TargetMode="External"/><Relationship Id="rId3" Type="http://schemas.openxmlformats.org/officeDocument/2006/relationships/hyperlink" Target="http://koreni.yin.cz/k/kari/" TargetMode="External"/><Relationship Id="rId7" Type="http://schemas.openxmlformats.org/officeDocument/2006/relationships/hyperlink" Target="http://koreni.yin.cz/v/vanilka/" TargetMode="External"/><Relationship Id="rId12" Type="http://schemas.openxmlformats.org/officeDocument/2006/relationships/hyperlink" Target="http://koreni.yin.cz/m/majoranka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oreni.yin.cz/s/skorice/" TargetMode="External"/><Relationship Id="rId11" Type="http://schemas.openxmlformats.org/officeDocument/2006/relationships/hyperlink" Target="http://koreni.yin.cz/p/pepr-cerny/" TargetMode="External"/><Relationship Id="rId5" Type="http://schemas.openxmlformats.org/officeDocument/2006/relationships/hyperlink" Target="http://koreni.yin.cz/m/muskatovy-orisek/" TargetMode="External"/><Relationship Id="rId10" Type="http://schemas.openxmlformats.org/officeDocument/2006/relationships/hyperlink" Target="http://koreni.yin.cz/b/badyan/" TargetMode="External"/><Relationship Id="rId4" Type="http://schemas.openxmlformats.org/officeDocument/2006/relationships/hyperlink" Target="http://koreni.yin.cz/n/nove-koreni/" TargetMode="External"/><Relationship Id="rId9" Type="http://schemas.openxmlformats.org/officeDocument/2006/relationships/hyperlink" Target="http://koreni.yin.cz/k/kmin/" TargetMode="External"/><Relationship Id="rId14" Type="http://schemas.openxmlformats.org/officeDocument/2006/relationships/hyperlink" Target="http://koreni.yin.cz/s/safra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500" y="4005064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21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NJ_135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Koření a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dochucovací prostředky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079747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4"/>
            <a:ext cx="7846640" cy="2475707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atin typeface="+mn-lt"/>
              </a:rPr>
              <a:t>GEWÜRZE</a:t>
            </a:r>
            <a:br>
              <a:rPr lang="cs-CZ" sz="6000" b="1" dirty="0" smtClean="0">
                <a:latin typeface="+mn-lt"/>
              </a:rPr>
            </a:br>
            <a:r>
              <a:rPr lang="cs-CZ" sz="6000" b="1" dirty="0" smtClean="0">
                <a:latin typeface="+mn-lt"/>
              </a:rPr>
              <a:t> UND ABSCHMECHMITTEL</a:t>
            </a:r>
            <a:endParaRPr lang="cs-CZ" sz="6000" b="1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4077072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i="1" dirty="0" smtClean="0"/>
              <a:t>Koření a dochucovací prostředky</a:t>
            </a:r>
            <a:endParaRPr lang="cs-CZ" sz="4000" i="1" dirty="0"/>
          </a:p>
        </p:txBody>
      </p:sp>
      <p:pic>
        <p:nvPicPr>
          <p:cNvPr id="4" name="Picture 6" descr="C:\Users\Lenka\AppData\Local\Microsoft\Windows\Temporary Internet Files\Content.IE5\OVEG5ICH\MC9003569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80758"/>
            <a:ext cx="2170081" cy="246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Lenka\AppData\Local\Microsoft\Windows\Temporary Internet Files\Content.IE5\H52A1MEN\MC900333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692696"/>
            <a:ext cx="1295012" cy="1509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9514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err="1" smtClean="0"/>
              <a:t>Gewürze</a:t>
            </a:r>
            <a:r>
              <a:rPr lang="cs-CZ" dirty="0" smtClean="0"/>
              <a:t> </a:t>
            </a:r>
            <a:r>
              <a:rPr lang="cs-CZ" sz="3200" i="1" dirty="0" smtClean="0"/>
              <a:t>(koření)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4248472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Curry</a:t>
            </a:r>
            <a:r>
              <a:rPr lang="cs-CZ" sz="2800" dirty="0" smtClean="0"/>
              <a:t> - </a:t>
            </a:r>
            <a:r>
              <a:rPr lang="cs-CZ" sz="2800" i="1" dirty="0" smtClean="0"/>
              <a:t>kari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de-DE" sz="2800" dirty="0" smtClean="0"/>
              <a:t>Ingwer</a:t>
            </a:r>
            <a:r>
              <a:rPr lang="cs-CZ" sz="2800" dirty="0" smtClean="0"/>
              <a:t> - </a:t>
            </a:r>
            <a:r>
              <a:rPr lang="cs-CZ" sz="2800" i="1" dirty="0" smtClean="0"/>
              <a:t>zázvor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s </a:t>
            </a:r>
            <a:r>
              <a:rPr lang="cs-CZ" sz="2800" dirty="0" err="1" smtClean="0"/>
              <a:t>Basilikum</a:t>
            </a:r>
            <a:r>
              <a:rPr lang="cs-CZ" sz="2800" dirty="0" smtClean="0"/>
              <a:t> - </a:t>
            </a:r>
            <a:r>
              <a:rPr lang="cs-CZ" sz="2800" i="1" dirty="0" smtClean="0"/>
              <a:t>bazalka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Kümmel</a:t>
            </a:r>
            <a:r>
              <a:rPr lang="cs-CZ" sz="2800" dirty="0" smtClean="0"/>
              <a:t> - </a:t>
            </a:r>
            <a:r>
              <a:rPr lang="cs-CZ" sz="2800" i="1" dirty="0" smtClean="0"/>
              <a:t>kmín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Dill</a:t>
            </a:r>
            <a:r>
              <a:rPr lang="cs-CZ" sz="2800" dirty="0" smtClean="0"/>
              <a:t> - </a:t>
            </a:r>
            <a:r>
              <a:rPr lang="cs-CZ" sz="2800" i="1" dirty="0" smtClean="0"/>
              <a:t>kopr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</a:t>
            </a:r>
            <a:r>
              <a:rPr lang="cs-CZ" sz="2800" dirty="0" err="1" smtClean="0"/>
              <a:t>Majoran</a:t>
            </a:r>
            <a:r>
              <a:rPr lang="cs-CZ" sz="2800" dirty="0" smtClean="0"/>
              <a:t> - </a:t>
            </a:r>
            <a:r>
              <a:rPr lang="cs-CZ" sz="2800" i="1" dirty="0" smtClean="0"/>
              <a:t>majoránka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e </a:t>
            </a:r>
            <a:r>
              <a:rPr lang="cs-CZ" sz="2800" dirty="0" err="1" smtClean="0"/>
              <a:t>Muskatnuss</a:t>
            </a:r>
            <a:r>
              <a:rPr lang="cs-CZ" sz="2800" dirty="0" smtClean="0"/>
              <a:t> - </a:t>
            </a:r>
            <a:r>
              <a:rPr lang="cs-CZ" sz="2800" i="1" dirty="0" smtClean="0"/>
              <a:t>muškátový oř.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dirty="0" smtClean="0"/>
              <a:t>r Paprika - </a:t>
            </a:r>
            <a:r>
              <a:rPr lang="cs-CZ" sz="2800" i="1" dirty="0" smtClean="0"/>
              <a:t>paprika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1628800"/>
            <a:ext cx="41764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r </a:t>
            </a:r>
            <a:r>
              <a:rPr lang="cs-CZ" sz="3400" dirty="0" err="1" smtClean="0"/>
              <a:t>Schnittlauch</a:t>
            </a:r>
            <a:r>
              <a:rPr lang="cs-CZ" sz="3400" dirty="0" smtClean="0"/>
              <a:t> - </a:t>
            </a:r>
            <a:r>
              <a:rPr lang="cs-CZ" sz="3400" i="1" dirty="0" smtClean="0"/>
              <a:t>pažitka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r Pfeffer - </a:t>
            </a:r>
            <a:r>
              <a:rPr lang="cs-CZ" sz="3400" i="1" dirty="0" smtClean="0"/>
              <a:t>pepř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e </a:t>
            </a:r>
            <a:r>
              <a:rPr lang="cs-CZ" sz="3400" dirty="0" err="1" smtClean="0"/>
              <a:t>Petersilie</a:t>
            </a:r>
            <a:r>
              <a:rPr lang="cs-CZ" sz="3400" dirty="0" smtClean="0"/>
              <a:t> - </a:t>
            </a:r>
            <a:r>
              <a:rPr lang="cs-CZ" sz="3400" i="1" dirty="0" smtClean="0"/>
              <a:t>petrželka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e </a:t>
            </a:r>
            <a:r>
              <a:rPr lang="cs-CZ" sz="3400" dirty="0" err="1" smtClean="0"/>
              <a:t>Vanille</a:t>
            </a:r>
            <a:r>
              <a:rPr lang="cs-CZ" sz="3400" dirty="0" smtClean="0"/>
              <a:t> - </a:t>
            </a:r>
            <a:r>
              <a:rPr lang="cs-CZ" sz="3400" i="1" dirty="0" smtClean="0"/>
              <a:t>vanilka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r </a:t>
            </a:r>
            <a:r>
              <a:rPr lang="cs-CZ" sz="3400" dirty="0" err="1" smtClean="0"/>
              <a:t>Zimt</a:t>
            </a:r>
            <a:r>
              <a:rPr lang="cs-CZ" sz="3400" dirty="0" smtClean="0"/>
              <a:t> - </a:t>
            </a:r>
            <a:r>
              <a:rPr lang="cs-CZ" sz="3400" i="1" dirty="0" smtClean="0"/>
              <a:t>skořice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s </a:t>
            </a:r>
            <a:r>
              <a:rPr lang="cs-CZ" sz="3400" dirty="0" err="1" smtClean="0"/>
              <a:t>Neugewürz</a:t>
            </a:r>
            <a:r>
              <a:rPr lang="cs-CZ" sz="3400" dirty="0" smtClean="0"/>
              <a:t> - </a:t>
            </a:r>
            <a:r>
              <a:rPr lang="cs-CZ" sz="3400" i="1" dirty="0" smtClean="0"/>
              <a:t>nové koření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s </a:t>
            </a:r>
            <a:r>
              <a:rPr lang="cs-CZ" sz="3400" dirty="0" err="1" smtClean="0"/>
              <a:t>Lorbeerblatt</a:t>
            </a:r>
            <a:r>
              <a:rPr lang="cs-CZ" sz="3400" dirty="0" smtClean="0"/>
              <a:t> - </a:t>
            </a:r>
            <a:r>
              <a:rPr lang="cs-CZ" sz="3400" i="1" dirty="0" smtClean="0"/>
              <a:t>bobkový list</a:t>
            </a:r>
            <a:endParaRPr lang="cs-CZ" sz="3400" b="1" i="1" dirty="0" smtClean="0"/>
          </a:p>
          <a:p>
            <a:pPr marL="0" indent="0">
              <a:lnSpc>
                <a:spcPct val="16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cs-CZ" sz="3400" dirty="0" smtClean="0"/>
              <a:t>r </a:t>
            </a:r>
            <a:r>
              <a:rPr lang="cs-CZ" sz="3400" dirty="0" err="1" smtClean="0"/>
              <a:t>Sternanis</a:t>
            </a:r>
            <a:r>
              <a:rPr lang="cs-CZ" sz="3400" dirty="0" smtClean="0"/>
              <a:t>  - </a:t>
            </a:r>
            <a:r>
              <a:rPr lang="cs-CZ" sz="3400" i="1" dirty="0" smtClean="0"/>
              <a:t>badyán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037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Abschmechmittel</a:t>
            </a:r>
            <a:r>
              <a:rPr lang="cs-CZ" b="1" dirty="0" smtClean="0"/>
              <a:t> </a:t>
            </a:r>
            <a:r>
              <a:rPr lang="cs-CZ" sz="2000" i="1" dirty="0" smtClean="0"/>
              <a:t>(dochucovací prostředky)</a:t>
            </a:r>
            <a:endParaRPr lang="cs-CZ" sz="2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340768"/>
            <a:ext cx="7571184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r </a:t>
            </a:r>
            <a:r>
              <a:rPr lang="cs-CZ" sz="3300" dirty="0" err="1"/>
              <a:t>Senf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hořčice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r </a:t>
            </a:r>
            <a:r>
              <a:rPr lang="cs-CZ" sz="3300" dirty="0" err="1"/>
              <a:t>Essig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ocet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r </a:t>
            </a:r>
            <a:r>
              <a:rPr lang="cs-CZ" sz="3300" dirty="0" err="1"/>
              <a:t>Ketchup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kečup</a:t>
            </a:r>
            <a:endParaRPr lang="cs-CZ" sz="3100" i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e </a:t>
            </a:r>
            <a:r>
              <a:rPr lang="cs-CZ" sz="3300" dirty="0" err="1"/>
              <a:t>Majonäse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majonéza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s </a:t>
            </a:r>
            <a:r>
              <a:rPr lang="cs-CZ" sz="3300" dirty="0" err="1"/>
              <a:t>Öl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olej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r </a:t>
            </a:r>
            <a:r>
              <a:rPr lang="cs-CZ" sz="3300" dirty="0" err="1"/>
              <a:t>Zucker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cukr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/>
              <a:t>s </a:t>
            </a:r>
            <a:r>
              <a:rPr lang="cs-CZ" sz="3300" dirty="0" err="1"/>
              <a:t>Salz</a:t>
            </a:r>
            <a:r>
              <a:rPr lang="cs-CZ" sz="3300" dirty="0"/>
              <a:t> </a:t>
            </a:r>
            <a:r>
              <a:rPr lang="cs-CZ" sz="3300" dirty="0" smtClean="0"/>
              <a:t>– </a:t>
            </a:r>
            <a:r>
              <a:rPr lang="cs-CZ" sz="3100" i="1" dirty="0" smtClean="0"/>
              <a:t>sůl</a:t>
            </a:r>
            <a:endParaRPr lang="cs-CZ" sz="3100" b="1" i="1" dirty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300" dirty="0" smtClean="0"/>
              <a:t>s Dressing – </a:t>
            </a:r>
            <a:r>
              <a:rPr lang="cs-CZ" sz="3100" i="1" dirty="0" smtClean="0"/>
              <a:t>dresink</a:t>
            </a:r>
            <a:endParaRPr lang="cs-CZ" sz="3100" i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Lenka\AppData\Local\Microsoft\Windows\Temporary Internet Files\Content.IE5\34XKPFTY\MP9003878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9181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XJQBL7J3\MC900389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44" y="116632"/>
            <a:ext cx="865022" cy="92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0784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Bazal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58" y="2204864"/>
            <a:ext cx="2163436" cy="1516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Bobkový lis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196" y="2344837"/>
            <a:ext cx="2819400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Kmí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647" y="4330178"/>
            <a:ext cx="2837545" cy="2026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Majoránk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973" y="2174913"/>
            <a:ext cx="2944001" cy="195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Nové ko&amp;rcaron;e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824" y="4389340"/>
            <a:ext cx="2201759" cy="1834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Pep&amp;rcaron; &amp;ccaron;erný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95" y="4444232"/>
            <a:ext cx="3217318" cy="168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87046" y="548680"/>
            <a:ext cx="60486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Was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auf</a:t>
            </a:r>
            <a:r>
              <a:rPr lang="cs-CZ" sz="4400" b="1" dirty="0" smtClean="0"/>
              <a:t> den </a:t>
            </a:r>
            <a:r>
              <a:rPr lang="cs-CZ" sz="4400" b="1" dirty="0" err="1" smtClean="0"/>
              <a:t>Bildern</a:t>
            </a:r>
            <a:r>
              <a:rPr lang="cs-CZ" sz="4400" b="1" dirty="0" smtClean="0"/>
              <a:t>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3721622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48882" y="6172330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6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80305" y="6172330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5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64432" y="6172330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4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433896" y="3721622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338974" y="3721622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2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22549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auf</a:t>
            </a:r>
            <a:r>
              <a:rPr lang="cs-CZ" b="1" dirty="0" smtClean="0"/>
              <a:t> den </a:t>
            </a:r>
            <a:r>
              <a:rPr lang="cs-CZ" b="1" dirty="0" err="1" smtClean="0"/>
              <a:t>Bildern</a:t>
            </a:r>
            <a:r>
              <a:rPr lang="cs-CZ" b="1" dirty="0" smtClean="0"/>
              <a:t>?</a:t>
            </a:r>
            <a:endParaRPr lang="cs-CZ" b="1" dirty="0"/>
          </a:p>
        </p:txBody>
      </p:sp>
      <p:pic>
        <p:nvPicPr>
          <p:cNvPr id="3" name="Picture 24" descr="Zázv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8802" y="4298280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2" descr="Vanilk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34852"/>
            <a:ext cx="21336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0" descr="Sko&amp;rcaron;ic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5273" y="4565647"/>
            <a:ext cx="2360574" cy="1570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Muškátový o&amp;rcaron;íše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0788"/>
            <a:ext cx="1905000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http://koreni.yin.cz/k/kari/kari-koren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344" y="1620788"/>
            <a:ext cx="1821631" cy="1781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259632" y="3357003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7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17903" y="6279444"/>
            <a:ext cx="552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10.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07826" y="6279444"/>
            <a:ext cx="53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1</a:t>
            </a:r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12000" y="3357003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9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74678" y="3344813"/>
            <a:ext cx="403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8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3074" name="Picture 2" descr="Badyán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25" y="4293096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341096" y="6297788"/>
            <a:ext cx="53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r>
              <a:rPr lang="cs-CZ" b="1" dirty="0"/>
              <a:t>2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79564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/>
              <a:t>1 </a:t>
            </a:r>
            <a:r>
              <a:rPr lang="cs-CZ" sz="3400" dirty="0" smtClean="0"/>
              <a:t>   </a:t>
            </a:r>
            <a:r>
              <a:rPr lang="cs-CZ" sz="3400" dirty="0" err="1" smtClean="0"/>
              <a:t>das</a:t>
            </a:r>
            <a:r>
              <a:rPr lang="cs-CZ" sz="3400" dirty="0" smtClean="0"/>
              <a:t> </a:t>
            </a:r>
            <a:r>
              <a:rPr lang="cs-CZ" sz="3400" dirty="0" err="1"/>
              <a:t>Basilikum</a:t>
            </a:r>
            <a:r>
              <a:rPr lang="cs-CZ" sz="3400" dirty="0"/>
              <a:t> </a:t>
            </a:r>
          </a:p>
          <a:p>
            <a:pPr marL="0" indent="0">
              <a:buNone/>
            </a:pPr>
            <a:r>
              <a:rPr lang="cs-CZ" sz="3400" dirty="0"/>
              <a:t>2 </a:t>
            </a:r>
            <a:r>
              <a:rPr lang="cs-CZ" sz="3400" dirty="0" smtClean="0"/>
              <a:t>   der </a:t>
            </a:r>
            <a:r>
              <a:rPr lang="cs-CZ" sz="3400" dirty="0" err="1"/>
              <a:t>Majoran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3    </a:t>
            </a:r>
            <a:r>
              <a:rPr lang="cs-CZ" sz="3400" dirty="0" err="1" smtClean="0"/>
              <a:t>das</a:t>
            </a:r>
            <a:r>
              <a:rPr lang="cs-CZ" sz="3400" dirty="0" smtClean="0"/>
              <a:t> </a:t>
            </a:r>
            <a:r>
              <a:rPr lang="cs-CZ" sz="3400" dirty="0" err="1"/>
              <a:t>Lorbeerblatt</a:t>
            </a:r>
            <a:r>
              <a:rPr lang="cs-CZ" sz="3400" dirty="0"/>
              <a:t> </a:t>
            </a:r>
          </a:p>
          <a:p>
            <a:pPr marL="0" indent="0">
              <a:buNone/>
            </a:pPr>
            <a:r>
              <a:rPr lang="cs-CZ" sz="3400" dirty="0"/>
              <a:t>4 </a:t>
            </a:r>
            <a:r>
              <a:rPr lang="cs-CZ" sz="3400" dirty="0" smtClean="0"/>
              <a:t>   der </a:t>
            </a:r>
            <a:r>
              <a:rPr lang="cs-CZ" sz="3400" dirty="0"/>
              <a:t>Pfeffer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5 </a:t>
            </a:r>
            <a:r>
              <a:rPr lang="cs-CZ" sz="3400" dirty="0" smtClean="0"/>
              <a:t>   der </a:t>
            </a:r>
            <a:r>
              <a:rPr lang="cs-CZ" sz="3400" dirty="0" err="1"/>
              <a:t>Kümmel</a:t>
            </a:r>
            <a:r>
              <a:rPr lang="cs-CZ" sz="3400" dirty="0"/>
              <a:t> </a:t>
            </a:r>
          </a:p>
          <a:p>
            <a:pPr marL="0" indent="0">
              <a:buNone/>
            </a:pPr>
            <a:r>
              <a:rPr lang="cs-CZ" sz="3400" dirty="0"/>
              <a:t>6 </a:t>
            </a:r>
            <a:r>
              <a:rPr lang="cs-CZ" sz="3400" dirty="0" smtClean="0"/>
              <a:t>   </a:t>
            </a:r>
            <a:r>
              <a:rPr lang="cs-CZ" sz="3400" dirty="0" err="1" smtClean="0"/>
              <a:t>das</a:t>
            </a:r>
            <a:r>
              <a:rPr lang="cs-CZ" sz="3400" dirty="0" smtClean="0"/>
              <a:t> </a:t>
            </a:r>
            <a:r>
              <a:rPr lang="cs-CZ" sz="3400" dirty="0" err="1"/>
              <a:t>Neugewürz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7 </a:t>
            </a:r>
            <a:r>
              <a:rPr lang="cs-CZ" sz="3400" dirty="0" smtClean="0"/>
              <a:t>   der </a:t>
            </a:r>
            <a:r>
              <a:rPr lang="cs-CZ" sz="3400" dirty="0" err="1"/>
              <a:t>Curry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8    </a:t>
            </a:r>
            <a:r>
              <a:rPr lang="cs-CZ" sz="3400" dirty="0" err="1" smtClean="0"/>
              <a:t>die</a:t>
            </a:r>
            <a:r>
              <a:rPr lang="cs-CZ" sz="3400" dirty="0" smtClean="0"/>
              <a:t> </a:t>
            </a:r>
            <a:r>
              <a:rPr lang="cs-CZ" sz="3400" dirty="0" err="1"/>
              <a:t>Muskatnuss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9    </a:t>
            </a:r>
            <a:r>
              <a:rPr lang="cs-CZ" sz="3400" dirty="0" err="1" smtClean="0"/>
              <a:t>die</a:t>
            </a:r>
            <a:r>
              <a:rPr lang="cs-CZ" sz="3400" dirty="0" smtClean="0"/>
              <a:t> </a:t>
            </a:r>
            <a:r>
              <a:rPr lang="cs-CZ" sz="3400" dirty="0" err="1"/>
              <a:t>Vanille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10  der </a:t>
            </a:r>
            <a:r>
              <a:rPr lang="cs-CZ" sz="3400" dirty="0" err="1"/>
              <a:t>Sternanis</a:t>
            </a:r>
            <a:r>
              <a:rPr lang="cs-CZ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 smtClean="0"/>
              <a:t>11  der </a:t>
            </a:r>
            <a:r>
              <a:rPr lang="de-DE" sz="3400" dirty="0"/>
              <a:t>Ingwer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12 </a:t>
            </a:r>
            <a:r>
              <a:rPr lang="cs-CZ" sz="3400" dirty="0" smtClean="0"/>
              <a:t> der </a:t>
            </a:r>
            <a:r>
              <a:rPr lang="cs-CZ" sz="3400" dirty="0" err="1"/>
              <a:t>Zimt</a:t>
            </a:r>
            <a:r>
              <a:rPr lang="cs-CZ" sz="3400" dirty="0"/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409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Vyluštěte tajenku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546" y="1636856"/>
            <a:ext cx="6427559" cy="39538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39652" y="2530178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3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55782" y="5129500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9</a:t>
            </a:r>
            <a:endParaRPr lang="cs-CZ" b="1" i="1" dirty="0"/>
          </a:p>
        </p:txBody>
      </p:sp>
      <p:pic>
        <p:nvPicPr>
          <p:cNvPr id="6" name="Picture 9" descr="C:\Users\Lenka\AppData\Local\Microsoft\Windows\Temporary Internet Files\Content.IE5\OVEG5ICH\MC900305167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601" y="253961"/>
            <a:ext cx="901452" cy="106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Lenka\AppData\Local\Microsoft\Windows\Temporary Internet Files\Content.IE5\77LKQ4IZ\MC9003254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2218" y="1860242"/>
            <a:ext cx="936339" cy="1039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\AppData\Local\Microsoft\Windows\Temporary Internet Files\Content.IE5\L4VC9WNH\MC9002395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636" y="4846206"/>
            <a:ext cx="972075" cy="100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\AppData\Local\Microsoft\Windows\Temporary Internet Files\Content.IE5\34XKPFTY\MC90034709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863" y="950871"/>
            <a:ext cx="1570939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enka\AppData\Local\Microsoft\Windows\Temporary Internet Files\Content.IE5\L4VC9WNH\MP900430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175" y="2899510"/>
            <a:ext cx="1289641" cy="1289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enka\AppData\Local\Microsoft\Windows\Temporary Internet Files\Content.IE5\XJQBL7J3\MC9003050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08" y="253961"/>
            <a:ext cx="1102368" cy="151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Lenka\AppData\Local\Microsoft\Windows\Temporary Internet Files\Content.IE5\WGHBFR7D\MC9003830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51" y="3356992"/>
            <a:ext cx="1458281" cy="127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>
            <a:off x="8316416" y="4846206"/>
            <a:ext cx="432048" cy="28329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49598" y="5846593"/>
            <a:ext cx="15797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Zimt</a:t>
            </a:r>
            <a:r>
              <a:rPr lang="cs-CZ" b="1" dirty="0" smtClean="0"/>
              <a:t> </a:t>
            </a:r>
            <a:r>
              <a:rPr lang="cs-CZ" i="1" dirty="0" smtClean="0"/>
              <a:t>(v ČJ)</a:t>
            </a:r>
            <a:endParaRPr lang="cs-CZ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79542" y="5996511"/>
            <a:ext cx="23979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Lorbeerblatt</a:t>
            </a:r>
            <a:r>
              <a:rPr lang="cs-CZ" b="1" dirty="0" smtClean="0"/>
              <a:t> </a:t>
            </a:r>
            <a:r>
              <a:rPr lang="cs-CZ" i="1" dirty="0" smtClean="0"/>
              <a:t>(v ČJ)</a:t>
            </a:r>
            <a:endParaRPr lang="cs-CZ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1080" y="16755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41483" y="2769613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0836" y="466154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377792" y="549883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036661" y="363977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70116" y="148671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313430" y="12675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23472" y="621592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62506" y="635438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75055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476672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Lösung</a:t>
            </a:r>
            <a:r>
              <a:rPr lang="cs-CZ" sz="4400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7337"/>
            <a:ext cx="7035346" cy="4189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5816" y="2714844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3</a:t>
            </a:r>
            <a:endParaRPr lang="cs-CZ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7346" y="5265132"/>
            <a:ext cx="252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9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9163946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1259632" y="836712"/>
            <a:ext cx="7200800" cy="439248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err="1" smtClean="0">
                <a:solidFill>
                  <a:schemeClr val="tx1"/>
                </a:solidFill>
              </a:rPr>
              <a:t>Was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 err="1" smtClean="0">
                <a:solidFill>
                  <a:schemeClr val="tx1"/>
                </a:solidFill>
              </a:rPr>
              <a:t>ist</a:t>
            </a:r>
            <a:r>
              <a:rPr lang="cs-CZ" sz="4800" b="1" dirty="0" smtClean="0">
                <a:solidFill>
                  <a:schemeClr val="tx1"/>
                </a:solidFill>
              </a:rPr>
              <a:t> der </a:t>
            </a:r>
            <a:r>
              <a:rPr lang="cs-CZ" sz="4800" b="1" dirty="0" err="1" smtClean="0">
                <a:solidFill>
                  <a:schemeClr val="tx1"/>
                </a:solidFill>
              </a:rPr>
              <a:t>Salbei</a:t>
            </a:r>
            <a:r>
              <a:rPr lang="cs-CZ" sz="4800" b="1" dirty="0" smtClean="0">
                <a:solidFill>
                  <a:schemeClr val="tx1"/>
                </a:solidFill>
              </a:rPr>
              <a:t>? </a:t>
            </a:r>
          </a:p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Suchen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Sie</a:t>
            </a:r>
            <a:r>
              <a:rPr lang="cs-CZ" sz="3200" b="1" dirty="0" smtClean="0">
                <a:solidFill>
                  <a:schemeClr val="tx1"/>
                </a:solidFill>
              </a:rPr>
              <a:t> es </a:t>
            </a:r>
            <a:r>
              <a:rPr lang="cs-CZ" sz="3200" b="1" dirty="0" err="1" smtClean="0">
                <a:solidFill>
                  <a:schemeClr val="tx1"/>
                </a:solidFill>
              </a:rPr>
              <a:t>im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Wörterbuch</a:t>
            </a:r>
            <a:r>
              <a:rPr lang="cs-CZ" sz="3200" b="1" dirty="0" smtClean="0">
                <a:solidFill>
                  <a:schemeClr val="tx1"/>
                </a:solidFill>
              </a:rPr>
              <a:t>.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Lenka\AppData\Local\Microsoft\Windows\Temporary Internet Files\Content.IE5\34XKPFTY\MC9004114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69" y="4869160"/>
            <a:ext cx="15843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0951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Der </a:t>
            </a:r>
            <a:r>
              <a:rPr lang="cs-CZ" dirty="0" err="1" smtClean="0"/>
              <a:t>Salbei</a:t>
            </a:r>
            <a:r>
              <a:rPr lang="cs-CZ" dirty="0" smtClean="0"/>
              <a:t> = </a:t>
            </a:r>
            <a:r>
              <a:rPr lang="cs-CZ" dirty="0" err="1"/>
              <a:t>š</a:t>
            </a:r>
            <a:r>
              <a:rPr lang="cs-CZ" dirty="0" err="1" smtClean="0"/>
              <a:t>afarán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Šafrán jarní (Crocus vernus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87768"/>
            <a:ext cx="2736304" cy="182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Šafrá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85560"/>
            <a:ext cx="2592288" cy="200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1860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cs-CZ" sz="2000" dirty="0" smtClean="0"/>
              <a:t>NEUVEDEN</a:t>
            </a:r>
            <a:r>
              <a:rPr lang="cs-CZ" sz="2000" dirty="0"/>
              <a:t>. </a:t>
            </a:r>
            <a:r>
              <a:rPr lang="cs-CZ" sz="2000" i="1" dirty="0"/>
              <a:t>koření</a:t>
            </a:r>
            <a:r>
              <a:rPr lang="cs-CZ" sz="2000" dirty="0"/>
              <a:t> [online]. [cit. 30.10.2013]. Dostupný na WWW: </a:t>
            </a:r>
            <a:r>
              <a:rPr lang="cs-CZ" sz="2000" dirty="0">
                <a:hlinkClick r:id="rId3"/>
              </a:rPr>
              <a:t>http://koreni.yin.cz/k/kari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smtClean="0"/>
              <a:t>,</a:t>
            </a:r>
            <a:r>
              <a:rPr lang="cs-CZ" sz="2000" dirty="0"/>
              <a:t> 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koreni.yin.cz/n/nove-</a:t>
            </a:r>
            <a:r>
              <a:rPr lang="cs-CZ" sz="2000" dirty="0" err="1" smtClean="0">
                <a:hlinkClick r:id="rId4"/>
              </a:rPr>
              <a:t>koreni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koreni.yin.cz/m/</a:t>
            </a:r>
            <a:r>
              <a:rPr lang="cs-CZ" sz="2000" dirty="0" err="1" smtClean="0">
                <a:hlinkClick r:id="rId5"/>
              </a:rPr>
              <a:t>muskatovy-orisek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koreni.yin.cz/s/</a:t>
            </a:r>
            <a:r>
              <a:rPr lang="cs-CZ" sz="2000" dirty="0" err="1" smtClean="0">
                <a:hlinkClick r:id="rId6"/>
              </a:rPr>
              <a:t>skorice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koreni.yin.cz/v/vanilka/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koreni.yin.cz/z/</a:t>
            </a:r>
            <a:r>
              <a:rPr lang="cs-CZ" sz="2000" dirty="0" err="1" smtClean="0">
                <a:hlinkClick r:id="rId8"/>
              </a:rPr>
              <a:t>zazvor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</a:t>
            </a:r>
            <a:r>
              <a:rPr lang="cs-CZ" sz="2000" dirty="0" smtClean="0">
                <a:hlinkClick r:id="rId9"/>
              </a:rPr>
              <a:t>koreni.yin.cz/k/</a:t>
            </a:r>
            <a:r>
              <a:rPr lang="cs-CZ" sz="2000" dirty="0" err="1" smtClean="0">
                <a:hlinkClick r:id="rId9"/>
              </a:rPr>
              <a:t>kmin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10"/>
              </a:rPr>
              <a:t>http</a:t>
            </a:r>
            <a:r>
              <a:rPr lang="cs-CZ" sz="2000" dirty="0">
                <a:hlinkClick r:id="rId10"/>
              </a:rPr>
              <a:t>://</a:t>
            </a:r>
            <a:r>
              <a:rPr lang="cs-CZ" sz="2000" dirty="0" smtClean="0">
                <a:hlinkClick r:id="rId10"/>
              </a:rPr>
              <a:t>koreni.yin.cz/b/</a:t>
            </a:r>
            <a:r>
              <a:rPr lang="cs-CZ" sz="2000" dirty="0" err="1" smtClean="0">
                <a:hlinkClick r:id="rId10"/>
              </a:rPr>
              <a:t>badyan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11"/>
              </a:rPr>
              <a:t>http</a:t>
            </a:r>
            <a:r>
              <a:rPr lang="cs-CZ" sz="2000" dirty="0">
                <a:hlinkClick r:id="rId11"/>
              </a:rPr>
              <a:t>://</a:t>
            </a:r>
            <a:r>
              <a:rPr lang="cs-CZ" sz="2000" dirty="0" smtClean="0">
                <a:hlinkClick r:id="rId11"/>
              </a:rPr>
              <a:t>koreni.yin.cz/p/</a:t>
            </a:r>
            <a:r>
              <a:rPr lang="cs-CZ" sz="2000" dirty="0" err="1" smtClean="0">
                <a:hlinkClick r:id="rId11"/>
              </a:rPr>
              <a:t>pepr-cerny</a:t>
            </a:r>
            <a:r>
              <a:rPr lang="cs-CZ" sz="2000" dirty="0" smtClean="0">
                <a:hlinkClick r:id="rId11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12"/>
              </a:rPr>
              <a:t>http</a:t>
            </a:r>
            <a:r>
              <a:rPr lang="cs-CZ" sz="2000" dirty="0">
                <a:hlinkClick r:id="rId12"/>
              </a:rPr>
              <a:t>://</a:t>
            </a:r>
            <a:r>
              <a:rPr lang="cs-CZ" sz="2000" dirty="0" smtClean="0">
                <a:hlinkClick r:id="rId12"/>
              </a:rPr>
              <a:t>koreni.yin.cz/m/</a:t>
            </a:r>
            <a:r>
              <a:rPr lang="cs-CZ" sz="2000" dirty="0" err="1" smtClean="0">
                <a:hlinkClick r:id="rId12"/>
              </a:rPr>
              <a:t>majoranka</a:t>
            </a:r>
            <a:r>
              <a:rPr lang="cs-CZ" sz="2000" dirty="0" smtClean="0">
                <a:hlinkClick r:id="rId12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13"/>
              </a:rPr>
              <a:t>http</a:t>
            </a:r>
            <a:r>
              <a:rPr lang="cs-CZ" sz="2000" dirty="0">
                <a:hlinkClick r:id="rId13"/>
              </a:rPr>
              <a:t>://koreni.yin.cz/b/</a:t>
            </a:r>
            <a:r>
              <a:rPr lang="cs-CZ" sz="2000" dirty="0" err="1">
                <a:hlinkClick r:id="rId13"/>
              </a:rPr>
              <a:t>bobkovy</a:t>
            </a:r>
            <a:r>
              <a:rPr lang="cs-CZ" sz="2000" dirty="0">
                <a:hlinkClick r:id="rId13"/>
              </a:rPr>
              <a:t>-list</a:t>
            </a:r>
            <a:r>
              <a:rPr lang="cs-CZ" sz="2000" dirty="0" smtClean="0">
                <a:hlinkClick r:id="rId13"/>
              </a:rPr>
              <a:t>/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14"/>
              </a:rPr>
              <a:t>http</a:t>
            </a:r>
            <a:r>
              <a:rPr lang="cs-CZ" sz="2000" dirty="0">
                <a:hlinkClick r:id="rId14"/>
              </a:rPr>
              <a:t>://koreni.yin.cz/s/safran</a:t>
            </a:r>
            <a:r>
              <a:rPr lang="cs-CZ" sz="2000" dirty="0" smtClean="0">
                <a:hlinkClick r:id="rId14"/>
              </a:rPr>
              <a:t>/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715263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484</TotalTime>
  <Words>419</Words>
  <Application>Microsoft Office PowerPoint</Application>
  <PresentationFormat>Předvádění na obrazovce (4:3)</PresentationFormat>
  <Paragraphs>104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GEWÜRZE  UND ABSCHMECHMITTEL</vt:lpstr>
      <vt:lpstr>Gewürze (koření)</vt:lpstr>
      <vt:lpstr>Abschmechmittel (dochucovací prostředky)</vt:lpstr>
      <vt:lpstr>Prezentace aplikace PowerPoint</vt:lpstr>
      <vt:lpstr>Was ist auf den Bildern?</vt:lpstr>
      <vt:lpstr>Lösung (řešení)</vt:lpstr>
      <vt:lpstr>Vyluštěte tajenku</vt:lpstr>
      <vt:lpstr>Prezentace aplikace PowerPoint</vt:lpstr>
      <vt:lpstr>Prezentace aplikace PowerPoint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GEWÜRZE UND ABSCHMECHMITTEL</dc:title>
  <dc:creator>Lenka</dc:creator>
  <cp:lastModifiedBy>Lenka</cp:lastModifiedBy>
  <cp:revision>40</cp:revision>
  <dcterms:created xsi:type="dcterms:W3CDTF">2013-07-26T20:51:17Z</dcterms:created>
  <dcterms:modified xsi:type="dcterms:W3CDTF">2013-12-02T18:44:28Z</dcterms:modified>
</cp:coreProperties>
</file>