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4" r:id="rId3"/>
    <p:sldId id="256" r:id="rId4"/>
    <p:sldId id="261" r:id="rId5"/>
    <p:sldId id="260" r:id="rId6"/>
    <p:sldId id="262" r:id="rId7"/>
    <p:sldId id="268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B7AB"/>
    <a:srgbClr val="F1B8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112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32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135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76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888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9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354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923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598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28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582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FF80A-C9F6-41BB-8EDD-85FAD41F7C5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6758F-D9A4-4EC8-9DAD-0FB41DDD0C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855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lesk.cz/galerie/system-import-nezaradene/62976/?foto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500" y="4005064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621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NJ_136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Restaurační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příbory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56524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GASTSTÄTTENBESTECK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/>
              <a:t>restaurační příbory</a:t>
            </a:r>
            <a:endParaRPr lang="cs-CZ" sz="4800" i="1" dirty="0"/>
          </a:p>
        </p:txBody>
      </p:sp>
      <p:pic>
        <p:nvPicPr>
          <p:cNvPr id="1030" name="Picture 6" descr="C:\Users\Lenka\AppData\Local\Microsoft\Windows\Temporary Internet Files\Content.IE5\77LKQ4IZ\MC900384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028286"/>
            <a:ext cx="1527962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OVEG5ICH\MC900379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82" y="4847419"/>
            <a:ext cx="1394690" cy="1394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enka\AppData\Local\Microsoft\Windows\Temporary Internet Files\Content.IE5\OVEG5ICH\MP9004013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765" y="398869"/>
            <a:ext cx="2016224" cy="134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enka\AppData\Local\Microsoft\Windows\Temporary Internet Files\Content.IE5\H52A1MEN\MC9000130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640962"/>
            <a:ext cx="1296144" cy="204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75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0611" y="62117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Besteck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0611" y="1268760"/>
            <a:ext cx="230425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Servierbesteck</a:t>
            </a:r>
            <a:endParaRPr lang="cs-CZ" sz="2800" dirty="0" smtClean="0"/>
          </a:p>
          <a:p>
            <a:r>
              <a:rPr lang="cs-CZ" sz="2800" dirty="0" err="1" smtClean="0"/>
              <a:t>Salatbesteck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0611" y="270892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Löffel</a:t>
            </a:r>
            <a:endParaRPr lang="cs-CZ" sz="32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54518" y="3318490"/>
            <a:ext cx="43924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Suppenlöffel</a:t>
            </a:r>
            <a:endParaRPr lang="cs-CZ" sz="2800" dirty="0" smtClean="0"/>
          </a:p>
          <a:p>
            <a:r>
              <a:rPr lang="cs-CZ" sz="2800" dirty="0" err="1" smtClean="0"/>
              <a:t>Dessertlöffel</a:t>
            </a:r>
            <a:endParaRPr lang="cs-CZ" sz="2800" dirty="0" smtClean="0"/>
          </a:p>
          <a:p>
            <a:r>
              <a:rPr lang="cs-CZ" sz="2800" dirty="0" err="1" smtClean="0"/>
              <a:t>Kaffeelöffel</a:t>
            </a:r>
            <a:endParaRPr lang="cs-CZ" sz="2800" dirty="0" smtClean="0"/>
          </a:p>
          <a:p>
            <a:r>
              <a:rPr lang="cs-CZ" sz="2800" dirty="0" smtClean="0"/>
              <a:t>Langer </a:t>
            </a:r>
            <a:r>
              <a:rPr lang="cs-CZ" sz="2800" dirty="0" err="1" smtClean="0"/>
              <a:t>Limonadenlöffel</a:t>
            </a:r>
            <a:endParaRPr lang="cs-CZ" sz="2800" dirty="0" smtClean="0"/>
          </a:p>
          <a:p>
            <a:r>
              <a:rPr lang="cs-CZ" sz="2800" dirty="0" smtClean="0"/>
              <a:t>Kleiner </a:t>
            </a:r>
            <a:r>
              <a:rPr lang="cs-CZ" sz="2800" dirty="0" err="1" smtClean="0"/>
              <a:t>Mokkalöffel</a:t>
            </a:r>
            <a:endParaRPr lang="cs-CZ" sz="2800" dirty="0"/>
          </a:p>
        </p:txBody>
      </p:sp>
      <p:pic>
        <p:nvPicPr>
          <p:cNvPr id="2051" name="Picture 3" descr="C:\Users\Lenka\AppData\Local\Microsoft\Windows\Temporary Internet Files\Content.IE5\H52A1MEN\MC90034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028" y="3318490"/>
            <a:ext cx="1431954" cy="139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1268760"/>
            <a:ext cx="331236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předkládací příbor</a:t>
            </a:r>
          </a:p>
          <a:p>
            <a:r>
              <a:rPr lang="cs-CZ" sz="2800" i="1" dirty="0" smtClean="0"/>
              <a:t>salátový příbor</a:t>
            </a:r>
          </a:p>
          <a:p>
            <a:endParaRPr lang="cs-CZ" dirty="0"/>
          </a:p>
        </p:txBody>
      </p:sp>
      <p:pic>
        <p:nvPicPr>
          <p:cNvPr id="11" name="Picture 4" descr="C:\Users\Lenka\AppData\Local\Microsoft\Windows\Temporary Internet Files\Content.IE5\77LKQ4IZ\MC900340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52067"/>
            <a:ext cx="1802282" cy="11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92080" y="3394094"/>
            <a:ext cx="3851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polévková lžíce</a:t>
            </a:r>
          </a:p>
          <a:p>
            <a:r>
              <a:rPr lang="cs-CZ" sz="2800" i="1" dirty="0" smtClean="0"/>
              <a:t>dezertní lžíce</a:t>
            </a:r>
          </a:p>
          <a:p>
            <a:r>
              <a:rPr lang="cs-CZ" sz="2800" i="1" dirty="0" smtClean="0"/>
              <a:t>kávová lžička</a:t>
            </a:r>
          </a:p>
          <a:p>
            <a:r>
              <a:rPr lang="cs-CZ" sz="2800" i="1" dirty="0" smtClean="0"/>
              <a:t>lžička limonádová dlouhá</a:t>
            </a:r>
          </a:p>
          <a:p>
            <a:r>
              <a:rPr lang="cs-CZ" sz="2800" i="1" dirty="0" err="1" smtClean="0"/>
              <a:t>mokka</a:t>
            </a:r>
            <a:r>
              <a:rPr lang="cs-CZ" sz="2800" i="1" dirty="0" smtClean="0"/>
              <a:t> lžička malá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431760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3164" y="25629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Messer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841067"/>
            <a:ext cx="345638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Gro</a:t>
            </a:r>
            <a:r>
              <a:rPr lang="el-GR" sz="2800" dirty="0" smtClean="0"/>
              <a:t>β</a:t>
            </a:r>
            <a:r>
              <a:rPr lang="cs-CZ" sz="2800" dirty="0" smtClean="0"/>
              <a:t>es </a:t>
            </a:r>
            <a:r>
              <a:rPr lang="cs-CZ" sz="2800" dirty="0" err="1" smtClean="0"/>
              <a:t>Fleischmesser</a:t>
            </a:r>
            <a:endParaRPr lang="cs-CZ" sz="2800" dirty="0" smtClean="0"/>
          </a:p>
          <a:p>
            <a:r>
              <a:rPr lang="cs-CZ" sz="2800" dirty="0" err="1" smtClean="0"/>
              <a:t>Vorspeisenmesser</a:t>
            </a:r>
            <a:endParaRPr lang="cs-CZ" sz="2800" dirty="0" smtClean="0"/>
          </a:p>
          <a:p>
            <a:r>
              <a:rPr lang="cs-CZ" sz="2800" dirty="0" err="1" smtClean="0"/>
              <a:t>Fischmesser</a:t>
            </a:r>
            <a:endParaRPr lang="cs-CZ" sz="2800" dirty="0" smtClean="0"/>
          </a:p>
          <a:p>
            <a:r>
              <a:rPr lang="cs-CZ" sz="2800" dirty="0" err="1" smtClean="0"/>
              <a:t>Obstmesser</a:t>
            </a:r>
            <a:endParaRPr lang="cs-CZ" sz="2800" dirty="0" smtClean="0"/>
          </a:p>
          <a:p>
            <a:r>
              <a:rPr lang="cs-CZ" sz="2800" dirty="0" err="1" smtClean="0"/>
              <a:t>Buttermesser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958" y="336483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Gabel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949610"/>
            <a:ext cx="309634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Gro</a:t>
            </a:r>
            <a:r>
              <a:rPr lang="el-GR" sz="2800" dirty="0" smtClean="0"/>
              <a:t>β</a:t>
            </a:r>
            <a:r>
              <a:rPr lang="cs-CZ" sz="2800" dirty="0" smtClean="0"/>
              <a:t>e </a:t>
            </a:r>
            <a:r>
              <a:rPr lang="cs-CZ" sz="2800" dirty="0" err="1" smtClean="0"/>
              <a:t>Gabel</a:t>
            </a:r>
            <a:endParaRPr lang="cs-CZ" sz="2800" dirty="0" smtClean="0"/>
          </a:p>
          <a:p>
            <a:r>
              <a:rPr lang="cs-CZ" sz="2800" dirty="0" err="1" smtClean="0"/>
              <a:t>Vorspeisegabel</a:t>
            </a:r>
            <a:endParaRPr lang="cs-CZ" sz="2800" dirty="0" smtClean="0"/>
          </a:p>
          <a:p>
            <a:r>
              <a:rPr lang="cs-CZ" sz="2800" dirty="0" err="1" smtClean="0"/>
              <a:t>Fischgabel</a:t>
            </a:r>
            <a:endParaRPr lang="cs-CZ" sz="2800" dirty="0" smtClean="0"/>
          </a:p>
          <a:p>
            <a:r>
              <a:rPr lang="cs-CZ" sz="2800" dirty="0" err="1" smtClean="0"/>
              <a:t>Obstgabel</a:t>
            </a:r>
            <a:endParaRPr lang="cs-CZ" sz="2800" dirty="0" smtClean="0"/>
          </a:p>
          <a:p>
            <a:endParaRPr lang="cs-CZ" dirty="0"/>
          </a:p>
        </p:txBody>
      </p:sp>
      <p:pic>
        <p:nvPicPr>
          <p:cNvPr id="3074" name="Picture 2" descr="C:\Users\Lenka\AppData\Local\Microsoft\Windows\Temporary Internet Files\Content.IE5\H52A1MEN\MC9003410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84784"/>
            <a:ext cx="1810512" cy="15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77LKQ4IZ\MC900252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53938"/>
            <a:ext cx="2278865" cy="1247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2160" y="894666"/>
            <a:ext cx="288032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nůž velký masový</a:t>
            </a:r>
          </a:p>
          <a:p>
            <a:r>
              <a:rPr lang="cs-CZ" sz="2800" i="1" dirty="0" smtClean="0"/>
              <a:t>dezertní nůž</a:t>
            </a:r>
          </a:p>
          <a:p>
            <a:r>
              <a:rPr lang="cs-CZ" sz="2800" i="1" dirty="0" smtClean="0"/>
              <a:t>rybí nůž</a:t>
            </a:r>
          </a:p>
          <a:p>
            <a:r>
              <a:rPr lang="cs-CZ" sz="2800" i="1" dirty="0" smtClean="0"/>
              <a:t>nůž na ovoce</a:t>
            </a:r>
          </a:p>
          <a:p>
            <a:r>
              <a:rPr lang="cs-CZ" sz="2800" i="1" dirty="0" smtClean="0"/>
              <a:t>nůž na máslo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93788" y="4062349"/>
            <a:ext cx="30243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vidlička velká</a:t>
            </a:r>
          </a:p>
          <a:p>
            <a:r>
              <a:rPr lang="cs-CZ" sz="2800" i="1" dirty="0" smtClean="0"/>
              <a:t>dezertní vidlička</a:t>
            </a:r>
          </a:p>
          <a:p>
            <a:r>
              <a:rPr lang="cs-CZ" sz="2800" i="1" dirty="0"/>
              <a:t>r</a:t>
            </a:r>
            <a:r>
              <a:rPr lang="cs-CZ" sz="2800" i="1" dirty="0" smtClean="0"/>
              <a:t>ybí vidlička</a:t>
            </a:r>
          </a:p>
          <a:p>
            <a:r>
              <a:rPr lang="cs-CZ" sz="2800" i="1" dirty="0"/>
              <a:t>v</a:t>
            </a:r>
            <a:r>
              <a:rPr lang="cs-CZ" sz="2800" i="1" dirty="0" smtClean="0"/>
              <a:t>idlička na ovoce</a:t>
            </a:r>
          </a:p>
          <a:p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188627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Welches</a:t>
            </a:r>
            <a:r>
              <a:rPr lang="cs-CZ" b="1" dirty="0" smtClean="0"/>
              <a:t> </a:t>
            </a:r>
            <a:r>
              <a:rPr lang="cs-CZ" b="1" dirty="0" err="1" smtClean="0"/>
              <a:t>Besteck</a:t>
            </a:r>
            <a:r>
              <a:rPr lang="cs-CZ" b="1" dirty="0" smtClean="0"/>
              <a:t> </a:t>
            </a:r>
            <a:r>
              <a:rPr lang="cs-CZ" b="1" dirty="0" err="1" smtClean="0"/>
              <a:t>benuzt</a:t>
            </a:r>
            <a:r>
              <a:rPr lang="cs-CZ" b="1" dirty="0" smtClean="0"/>
              <a:t> man?</a:t>
            </a:r>
            <a:br>
              <a:rPr lang="cs-CZ" b="1" dirty="0" smtClean="0"/>
            </a:br>
            <a:r>
              <a:rPr lang="cs-CZ" sz="3100" b="1" dirty="0" smtClean="0"/>
              <a:t> </a:t>
            </a:r>
            <a:r>
              <a:rPr lang="cs-CZ" sz="3100" i="1" dirty="0" smtClean="0"/>
              <a:t>(jaký přípor použijete)</a:t>
            </a:r>
            <a:endParaRPr lang="cs-CZ" sz="31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Spagetti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Suppen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Brot</a:t>
            </a:r>
            <a:r>
              <a:rPr lang="cs-CZ" dirty="0" smtClean="0"/>
              <a:t> </a:t>
            </a:r>
            <a:r>
              <a:rPr lang="cs-CZ" dirty="0" err="1" smtClean="0"/>
              <a:t>schneidt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Dessert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Salat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42709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dirty="0"/>
              <a:t> </a:t>
            </a:r>
            <a:r>
              <a:rPr lang="cs-CZ" sz="3600" i="1" dirty="0"/>
              <a:t>(řešení)</a:t>
            </a:r>
            <a:endParaRPr lang="cs-CZ" sz="36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3528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Spagetti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 </a:t>
            </a:r>
            <a:r>
              <a:rPr lang="cs-CZ" sz="2800" i="1" dirty="0" err="1" smtClean="0">
                <a:solidFill>
                  <a:srgbClr val="FF0000"/>
                </a:solidFill>
              </a:rPr>
              <a:t>Gabel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und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Löffel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Suppen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 </a:t>
            </a:r>
            <a:r>
              <a:rPr lang="cs-CZ" i="1" dirty="0" err="1" smtClean="0">
                <a:solidFill>
                  <a:srgbClr val="FF0000"/>
                </a:solidFill>
              </a:rPr>
              <a:t>Löffel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Brot</a:t>
            </a:r>
            <a:r>
              <a:rPr lang="cs-CZ" dirty="0" smtClean="0"/>
              <a:t> </a:t>
            </a:r>
            <a:r>
              <a:rPr lang="cs-CZ" dirty="0" err="1" smtClean="0"/>
              <a:t>schneidt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 smtClean="0"/>
              <a:t>? </a:t>
            </a:r>
            <a:r>
              <a:rPr lang="cs-CZ" sz="2800" i="1" dirty="0" err="1" smtClean="0">
                <a:solidFill>
                  <a:srgbClr val="FF0000"/>
                </a:solidFill>
              </a:rPr>
              <a:t>Messer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Dessert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/>
              <a:t>? </a:t>
            </a:r>
            <a:r>
              <a:rPr lang="cs-CZ" sz="2800" i="1" dirty="0" err="1" smtClean="0">
                <a:solidFill>
                  <a:srgbClr val="FF0000"/>
                </a:solidFill>
              </a:rPr>
              <a:t>Vorspeisegabel</a:t>
            </a:r>
            <a:r>
              <a:rPr lang="cs-CZ" sz="2800" i="1" dirty="0" smtClean="0">
                <a:solidFill>
                  <a:srgbClr val="FF0000"/>
                </a:solidFill>
              </a:rPr>
              <a:t>, </a:t>
            </a:r>
            <a:r>
              <a:rPr lang="cs-CZ" sz="2800" i="1" dirty="0" err="1">
                <a:solidFill>
                  <a:srgbClr val="FF0000"/>
                </a:solidFill>
              </a:rPr>
              <a:t>Dessertlöffel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Salat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</a:t>
            </a:r>
            <a:r>
              <a:rPr lang="cs-CZ" dirty="0" err="1" smtClean="0"/>
              <a:t>mit</a:t>
            </a:r>
            <a:r>
              <a:rPr lang="cs-CZ" dirty="0"/>
              <a:t>? </a:t>
            </a:r>
            <a:r>
              <a:rPr lang="cs-CZ" i="1" dirty="0" err="1" smtClean="0">
                <a:solidFill>
                  <a:srgbClr val="FF0000"/>
                </a:solidFill>
              </a:rPr>
              <a:t>Salatbesteck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Kaffee</a:t>
            </a:r>
            <a:r>
              <a:rPr lang="cs-CZ" dirty="0" smtClean="0"/>
              <a:t> </a:t>
            </a:r>
            <a:r>
              <a:rPr lang="cs-CZ" dirty="0" err="1" smtClean="0"/>
              <a:t>benuzt</a:t>
            </a:r>
            <a:r>
              <a:rPr lang="cs-CZ" dirty="0" smtClean="0"/>
              <a:t> man? </a:t>
            </a:r>
            <a:r>
              <a:rPr lang="cs-CZ" i="1" dirty="0" err="1" smtClean="0">
                <a:solidFill>
                  <a:srgbClr val="FF0000"/>
                </a:solidFill>
              </a:rPr>
              <a:t>Kaffeelöffel</a:t>
            </a:r>
            <a:endParaRPr lang="cs-CZ" i="1" dirty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i="1" dirty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29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Der </a:t>
            </a:r>
            <a:r>
              <a:rPr lang="cs-CZ" b="1" dirty="0" err="1"/>
              <a:t>gedeckte</a:t>
            </a:r>
            <a:r>
              <a:rPr lang="cs-CZ" b="1" dirty="0"/>
              <a:t> </a:t>
            </a:r>
            <a:r>
              <a:rPr lang="cs-CZ" b="1" dirty="0" err="1" smtClean="0"/>
              <a:t>Tisch</a:t>
            </a:r>
            <a:r>
              <a:rPr lang="cs-CZ" b="1" dirty="0" smtClean="0"/>
              <a:t> </a:t>
            </a:r>
            <a:r>
              <a:rPr lang="cs-CZ" sz="3200" i="1" dirty="0" smtClean="0"/>
              <a:t>(prostřený stůl)</a:t>
            </a:r>
            <a:endParaRPr lang="cs-CZ" sz="3200" i="1" dirty="0"/>
          </a:p>
        </p:txBody>
      </p:sp>
      <p:pic>
        <p:nvPicPr>
          <p:cNvPr id="1026" name="Picture 2" descr="http://img.blesk.cz/img/1/full/67218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268760"/>
            <a:ext cx="5832648" cy="464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627159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/>
              <a:t>Popiš příbory na obrázku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43808" y="486916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34047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4148" y="4810659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5472" y="2677562"/>
            <a:ext cx="306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48110" y="2492896"/>
            <a:ext cx="339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4543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4104456" cy="4247317"/>
          </a:xfrm>
          <a:prstGeom prst="rect">
            <a:avLst/>
          </a:prstGeom>
          <a:solidFill>
            <a:srgbClr val="F3B7AB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1   </a:t>
            </a:r>
            <a:r>
              <a:rPr lang="cs-CZ" sz="3600" dirty="0" err="1" smtClean="0"/>
              <a:t>Gabel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2   </a:t>
            </a:r>
            <a:r>
              <a:rPr lang="cs-CZ" sz="3600" dirty="0" err="1" smtClean="0"/>
              <a:t>Messer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3   </a:t>
            </a:r>
            <a:r>
              <a:rPr lang="cs-CZ" sz="3600" dirty="0" err="1" smtClean="0"/>
              <a:t>Suppenlöffel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4   </a:t>
            </a:r>
            <a:r>
              <a:rPr lang="cs-CZ" sz="3600" dirty="0" err="1" smtClean="0"/>
              <a:t>Dessertlöffel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5   </a:t>
            </a:r>
            <a:r>
              <a:rPr lang="cs-CZ" sz="3600" dirty="0" err="1" smtClean="0"/>
              <a:t>Vorspeisenmesser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53476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96944" cy="4525963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smtClean="0"/>
              <a:t>NEUVEDEN</a:t>
            </a:r>
            <a:r>
              <a:rPr lang="cs-CZ" sz="2800" dirty="0"/>
              <a:t>. </a:t>
            </a:r>
            <a:r>
              <a:rPr lang="cs-CZ" sz="2800" i="1" dirty="0"/>
              <a:t>blesk.cz</a:t>
            </a:r>
            <a:r>
              <a:rPr lang="cs-CZ" sz="2800" dirty="0"/>
              <a:t> [online]. [cit. 31.10.2013]. Dostupný na WWW: </a:t>
            </a:r>
            <a:r>
              <a:rPr lang="cs-CZ" sz="2800" dirty="0">
                <a:hlinkClick r:id="rId2"/>
              </a:rPr>
              <a:t>http://www.blesk.cz/galerie/system-import-nezaradene/62976/?</a:t>
            </a:r>
            <a:r>
              <a:rPr lang="cs-CZ" sz="2800" dirty="0" smtClean="0">
                <a:hlinkClick r:id="rId2"/>
              </a:rPr>
              <a:t>foto=0</a:t>
            </a:r>
            <a:endParaRPr lang="cs-CZ" sz="28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73805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305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GASTSTÄTTENBESTECK</vt:lpstr>
      <vt:lpstr>Prezentace aplikace PowerPoint</vt:lpstr>
      <vt:lpstr>Prezentace aplikace PowerPoint</vt:lpstr>
      <vt:lpstr>Welches Besteck benuzt man?  (jaký přípor použijete)</vt:lpstr>
      <vt:lpstr>Lösung (řešení)</vt:lpstr>
      <vt:lpstr>Der gedeckte Tisch (prostřený stůl)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GASTSTÄTTENBESTECK</dc:title>
  <dc:creator>Lenka</dc:creator>
  <cp:lastModifiedBy>Lenka</cp:lastModifiedBy>
  <cp:revision>22</cp:revision>
  <dcterms:created xsi:type="dcterms:W3CDTF">2013-08-15T22:28:49Z</dcterms:created>
  <dcterms:modified xsi:type="dcterms:W3CDTF">2013-12-02T18:45:15Z</dcterms:modified>
</cp:coreProperties>
</file>