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4" r:id="rId3"/>
    <p:sldId id="256" r:id="rId4"/>
    <p:sldId id="257" r:id="rId5"/>
    <p:sldId id="259" r:id="rId6"/>
    <p:sldId id="265" r:id="rId7"/>
    <p:sldId id="269" r:id="rId8"/>
    <p:sldId id="270" r:id="rId9"/>
    <p:sldId id="267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>
        <p:scale>
          <a:sx n="57" d="100"/>
          <a:sy n="57" d="100"/>
        </p:scale>
        <p:origin x="-1094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814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919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660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596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485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522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954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837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449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19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41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6FAD9-DC0D-4193-A105-D0F30F537C0B}" type="datetimeFigureOut">
              <a:rPr lang="cs-CZ" smtClean="0"/>
              <a:t>11.10.2014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0681E9-92B7-49FE-9A88-7D6E868932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716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9500" y="4005064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2621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NJ_137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 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téma: Restaurační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porcelán a kuchyňské nádobí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736007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920880" cy="2232248"/>
          </a:xfrm>
        </p:spPr>
        <p:txBody>
          <a:bodyPr>
            <a:noAutofit/>
          </a:bodyPr>
          <a:lstStyle/>
          <a:p>
            <a:r>
              <a:rPr lang="cs-CZ" sz="4800" b="1" dirty="0" smtClean="0"/>
              <a:t>GASTSTÄTTENGESCHIRR</a:t>
            </a:r>
            <a:br>
              <a:rPr lang="cs-CZ" sz="4800" b="1" dirty="0" smtClean="0"/>
            </a:br>
            <a:r>
              <a:rPr lang="cs-CZ" sz="4800" b="1" dirty="0" smtClean="0"/>
              <a:t>UND</a:t>
            </a:r>
            <a:br>
              <a:rPr lang="cs-CZ" sz="4800" b="1" dirty="0" smtClean="0"/>
            </a:br>
            <a:r>
              <a:rPr lang="cs-CZ" sz="4800" b="1" dirty="0" smtClean="0"/>
              <a:t>KOCHGESCHIRR</a:t>
            </a:r>
            <a:endParaRPr lang="cs-CZ" sz="48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400800" cy="1392560"/>
          </a:xfrm>
        </p:spPr>
        <p:txBody>
          <a:bodyPr>
            <a:normAutofit/>
          </a:bodyPr>
          <a:lstStyle/>
          <a:p>
            <a:r>
              <a:rPr lang="cs-CZ" sz="3600" i="1" dirty="0" smtClean="0"/>
              <a:t>Restaurační porcelán a kuchyňské nádobí</a:t>
            </a:r>
            <a:endParaRPr lang="cs-CZ" sz="3600" i="1" dirty="0"/>
          </a:p>
        </p:txBody>
      </p:sp>
      <p:pic>
        <p:nvPicPr>
          <p:cNvPr id="1026" name="Picture 2" descr="C:\Users\Lenka\AppData\Local\Microsoft\Windows\Temporary Internet Files\Content.IE5\L4VC9WNH\MC9004229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05" y="4581128"/>
            <a:ext cx="2088232" cy="206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L4VC9WNH\MC9003569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05" y="188640"/>
            <a:ext cx="1848002" cy="1643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556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Teller</a:t>
            </a:r>
            <a:r>
              <a:rPr lang="cs-CZ" b="1" dirty="0" smtClean="0"/>
              <a:t> </a:t>
            </a:r>
            <a:r>
              <a:rPr lang="cs-CZ" sz="3600" i="1" dirty="0" smtClean="0"/>
              <a:t>(talíře)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2458616" cy="4525963"/>
          </a:xfrm>
          <a:solidFill>
            <a:srgbClr val="92D050"/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Dessert</a:t>
            </a:r>
            <a:r>
              <a:rPr lang="cs-CZ" dirty="0" smtClean="0"/>
              <a:t>-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Gebäck</a:t>
            </a:r>
            <a:r>
              <a:rPr lang="cs-CZ" dirty="0" smtClean="0"/>
              <a:t>-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Vorspeisen</a:t>
            </a:r>
            <a:r>
              <a:rPr lang="cs-CZ" dirty="0" smtClean="0"/>
              <a:t>-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Suppen</a:t>
            </a:r>
            <a:r>
              <a:rPr lang="cs-CZ" dirty="0" smtClean="0"/>
              <a:t>-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Fleisch</a:t>
            </a:r>
            <a:r>
              <a:rPr lang="cs-CZ" dirty="0" smtClean="0"/>
              <a:t>-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err="1" smtClean="0"/>
              <a:t>Salat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3382544"/>
            <a:ext cx="1440160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-</a:t>
            </a:r>
            <a:r>
              <a:rPr lang="cs-CZ" sz="3200" dirty="0" err="1" smtClean="0"/>
              <a:t>teller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7984" y="1412775"/>
            <a:ext cx="451183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i="1" dirty="0" smtClean="0"/>
              <a:t>dezertní talíř moučníkový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/>
              <a:t>dezertní talíř pečivový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/>
              <a:t>dezertní talíř předkrmový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/>
              <a:t>hluboký talíř, polévkový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/>
              <a:t>mělký talíř masový</a:t>
            </a:r>
          </a:p>
          <a:p>
            <a:pPr>
              <a:lnSpc>
                <a:spcPct val="150000"/>
              </a:lnSpc>
            </a:pPr>
            <a:r>
              <a:rPr lang="cs-CZ" sz="3200" i="1" dirty="0" smtClean="0"/>
              <a:t>miska na salát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326455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83957"/>
            <a:ext cx="1224136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Tee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Kaffee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Milch</a:t>
            </a:r>
            <a:r>
              <a:rPr lang="cs-CZ" sz="2800" dirty="0" smtClean="0"/>
              <a:t>-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3860" y="2421129"/>
            <a:ext cx="2295414" cy="181588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Butter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Senf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Salz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Zahnstocher</a:t>
            </a:r>
            <a:r>
              <a:rPr lang="cs-CZ" sz="2800" dirty="0" smtClean="0"/>
              <a:t>-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879812" y="722511"/>
            <a:ext cx="1296144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dirty="0" err="1" smtClean="0"/>
              <a:t>kanne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3067460"/>
            <a:ext cx="111612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-dose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0700" y="4710335"/>
            <a:ext cx="1602178" cy="181588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Unter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Tee</a:t>
            </a:r>
            <a:r>
              <a:rPr lang="cs-CZ" sz="2800" dirty="0" smtClean="0"/>
              <a:t>-</a:t>
            </a:r>
          </a:p>
          <a:p>
            <a:r>
              <a:rPr lang="cs-CZ" sz="2800" dirty="0" err="1" smtClean="0"/>
              <a:t>Kaffee</a:t>
            </a:r>
            <a:r>
              <a:rPr lang="cs-CZ" sz="2800" dirty="0" smtClean="0"/>
              <a:t>- </a:t>
            </a:r>
          </a:p>
          <a:p>
            <a:r>
              <a:rPr lang="cs-CZ" sz="2800" dirty="0" err="1" smtClean="0"/>
              <a:t>Suppen</a:t>
            </a:r>
            <a:r>
              <a:rPr lang="cs-CZ" sz="2800" dirty="0" smtClean="0"/>
              <a:t>-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131840" y="5356666"/>
            <a:ext cx="1044116" cy="52322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</a:t>
            </a:r>
            <a:r>
              <a:rPr lang="cs-CZ" sz="2800" dirty="0" err="1" smtClean="0"/>
              <a:t>tasse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83957"/>
            <a:ext cx="28555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čajová konvice</a:t>
            </a:r>
          </a:p>
          <a:p>
            <a:r>
              <a:rPr lang="cs-CZ" sz="2800" i="1" dirty="0" smtClean="0"/>
              <a:t>kávová konvice</a:t>
            </a:r>
          </a:p>
          <a:p>
            <a:r>
              <a:rPr lang="cs-CZ" sz="2800" i="1" dirty="0" err="1" smtClean="0"/>
              <a:t>mlékovka</a:t>
            </a:r>
            <a:endParaRPr lang="cs-CZ" sz="28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45287" y="2421129"/>
            <a:ext cx="331236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dóza na máslo</a:t>
            </a:r>
          </a:p>
          <a:p>
            <a:r>
              <a:rPr lang="cs-CZ" sz="2800" i="1" dirty="0" err="1" smtClean="0"/>
              <a:t>hořčičník</a:t>
            </a:r>
            <a:endParaRPr lang="cs-CZ" sz="2800" i="1" dirty="0" smtClean="0"/>
          </a:p>
          <a:p>
            <a:r>
              <a:rPr lang="cs-CZ" sz="2800" i="1" dirty="0" smtClean="0"/>
              <a:t>slánka</a:t>
            </a:r>
          </a:p>
          <a:p>
            <a:r>
              <a:rPr lang="cs-CZ" sz="2800" i="1" dirty="0" err="1" smtClean="0"/>
              <a:t>párátníček</a:t>
            </a:r>
            <a:endParaRPr lang="cs-CZ" sz="2800" i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4845286" y="4645358"/>
            <a:ext cx="287026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podšálek</a:t>
            </a:r>
          </a:p>
          <a:p>
            <a:r>
              <a:rPr lang="cs-CZ" sz="2800" i="1" dirty="0" smtClean="0"/>
              <a:t>šálek na čaj</a:t>
            </a:r>
          </a:p>
          <a:p>
            <a:r>
              <a:rPr lang="cs-CZ" sz="2800" i="1" dirty="0" smtClean="0"/>
              <a:t>šálek na kávu</a:t>
            </a:r>
          </a:p>
          <a:p>
            <a:r>
              <a:rPr lang="cs-CZ" sz="2800" i="1" dirty="0" smtClean="0"/>
              <a:t>šálek na polévku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1263177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715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Kochgeschirr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58829"/>
            <a:ext cx="2736304" cy="4769831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s </a:t>
            </a:r>
            <a:r>
              <a:rPr lang="cs-CZ" sz="2400" dirty="0" err="1" smtClean="0"/>
              <a:t>Hackbrett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Bratpfanne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 </a:t>
            </a:r>
            <a:r>
              <a:rPr lang="cs-CZ" sz="2400" dirty="0" err="1" smtClean="0"/>
              <a:t>Sieb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 </a:t>
            </a:r>
            <a:r>
              <a:rPr lang="cs-CZ" sz="2400" dirty="0" err="1" smtClean="0"/>
              <a:t>Schneebesen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Reibe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 </a:t>
            </a:r>
            <a:r>
              <a:rPr lang="cs-CZ" sz="2400" dirty="0" err="1" smtClean="0"/>
              <a:t>Topf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 </a:t>
            </a:r>
            <a:r>
              <a:rPr lang="cs-CZ" sz="2400" dirty="0" err="1" smtClean="0"/>
              <a:t>Bratenwender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e </a:t>
            </a:r>
            <a:r>
              <a:rPr lang="cs-CZ" sz="2400" dirty="0" err="1" smtClean="0"/>
              <a:t>Schöpfkelle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s </a:t>
            </a:r>
            <a:r>
              <a:rPr lang="cs-CZ" sz="2400" dirty="0" err="1" smtClean="0"/>
              <a:t>Tortenmesser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 </a:t>
            </a:r>
            <a:r>
              <a:rPr lang="cs-CZ" sz="2400" dirty="0" err="1" smtClean="0"/>
              <a:t>Rührlöffel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r So</a:t>
            </a:r>
            <a:r>
              <a:rPr lang="el-GR" sz="2400" dirty="0" smtClean="0"/>
              <a:t>β</a:t>
            </a:r>
            <a:r>
              <a:rPr lang="cs-CZ" sz="2400" dirty="0" err="1" smtClean="0"/>
              <a:t>enlöffel</a:t>
            </a:r>
            <a:endParaRPr lang="cs-CZ" sz="24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859319" y="1412776"/>
            <a:ext cx="3384376" cy="48519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kuchyňské prkénko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pečící pánev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síto, cedník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metla ke šlehání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struhadlo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hrnec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obracecí lopatka</a:t>
            </a:r>
          </a:p>
          <a:p>
            <a:pPr marL="0" indent="0">
              <a:buNone/>
            </a:pPr>
            <a:r>
              <a:rPr lang="cs-CZ" sz="2400" i="1" dirty="0" smtClean="0"/>
              <a:t>naběračka</a:t>
            </a:r>
            <a:endParaRPr lang="cs-CZ" sz="2400" i="1" dirty="0"/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dortový nůž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vařečka</a:t>
            </a:r>
          </a:p>
          <a:p>
            <a:pPr marL="0" indent="0">
              <a:buFont typeface="Arial" pitchFamily="34" charset="0"/>
              <a:buNone/>
            </a:pPr>
            <a:r>
              <a:rPr lang="cs-CZ" sz="2400" i="1" dirty="0" smtClean="0"/>
              <a:t>naběračka na omáčku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4160742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Definitionen</a:t>
            </a:r>
            <a:r>
              <a:rPr lang="cs-CZ" b="1" dirty="0"/>
              <a:t> </a:t>
            </a:r>
            <a:r>
              <a:rPr lang="cs-CZ" sz="3600" i="1" dirty="0"/>
              <a:t>(O </a:t>
            </a:r>
            <a:r>
              <a:rPr lang="cs-CZ" sz="3600" i="1" dirty="0" smtClean="0"/>
              <a:t>které nádobí </a:t>
            </a:r>
            <a:r>
              <a:rPr lang="cs-CZ" sz="3600" i="1" dirty="0"/>
              <a:t>jde?)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92514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A</a:t>
            </a:r>
            <a:r>
              <a:rPr lang="cs-CZ" sz="2600" dirty="0" smtClean="0"/>
              <a:t>   </a:t>
            </a:r>
            <a:r>
              <a:rPr lang="cs-CZ" sz="2600" dirty="0" err="1" smtClean="0"/>
              <a:t>Hölzlöffel</a:t>
            </a:r>
            <a:r>
              <a:rPr lang="cs-CZ" sz="2600" dirty="0" smtClean="0"/>
              <a:t>, </a:t>
            </a:r>
            <a:r>
              <a:rPr lang="cs-CZ" sz="2600" dirty="0" err="1" smtClean="0"/>
              <a:t>mit</a:t>
            </a:r>
            <a:r>
              <a:rPr lang="cs-CZ" sz="2600" dirty="0" smtClean="0"/>
              <a:t> dem man </a:t>
            </a:r>
            <a:r>
              <a:rPr lang="cs-CZ" sz="2600" dirty="0" err="1" smtClean="0"/>
              <a:t>Teig</a:t>
            </a:r>
            <a:r>
              <a:rPr lang="cs-CZ" sz="2600" dirty="0" smtClean="0"/>
              <a:t>, </a:t>
            </a:r>
            <a:r>
              <a:rPr lang="cs-CZ" sz="2600" dirty="0" err="1" smtClean="0"/>
              <a:t>Suppen</a:t>
            </a:r>
            <a:r>
              <a:rPr lang="cs-CZ" sz="2600" dirty="0" smtClean="0"/>
              <a:t> </a:t>
            </a:r>
            <a:r>
              <a:rPr lang="cs-CZ" sz="2600" dirty="0" err="1" smtClean="0"/>
              <a:t>usw</a:t>
            </a:r>
            <a:r>
              <a:rPr lang="cs-CZ" sz="2600" dirty="0" smtClean="0"/>
              <a:t>. </a:t>
            </a:r>
            <a:r>
              <a:rPr lang="cs-CZ" sz="2600" dirty="0" err="1" smtClean="0"/>
              <a:t>rührt</a:t>
            </a:r>
            <a:r>
              <a:rPr lang="cs-CZ" sz="260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B</a:t>
            </a:r>
            <a:r>
              <a:rPr lang="cs-CZ" sz="2600" dirty="0" smtClean="0"/>
              <a:t>   </a:t>
            </a:r>
            <a:r>
              <a:rPr lang="cs-CZ" sz="2600" dirty="0" err="1" smtClean="0"/>
              <a:t>Ein</a:t>
            </a:r>
            <a:r>
              <a:rPr lang="cs-CZ" sz="2600" dirty="0" smtClean="0"/>
              <a:t> </a:t>
            </a:r>
            <a:r>
              <a:rPr lang="cs-CZ" sz="2600" dirty="0" err="1" smtClean="0"/>
              <a:t>gro</a:t>
            </a:r>
            <a:r>
              <a:rPr lang="el-GR" sz="2600" dirty="0" smtClean="0"/>
              <a:t>β</a:t>
            </a:r>
            <a:r>
              <a:rPr lang="cs-CZ" sz="2600" dirty="0" err="1" smtClean="0"/>
              <a:t>er</a:t>
            </a:r>
            <a:r>
              <a:rPr lang="cs-CZ" sz="2600" dirty="0" smtClean="0"/>
              <a:t>, </a:t>
            </a:r>
            <a:r>
              <a:rPr lang="cs-CZ" sz="2600" dirty="0" err="1" smtClean="0"/>
              <a:t>tiefer</a:t>
            </a:r>
            <a:r>
              <a:rPr lang="cs-CZ" sz="2600" dirty="0" smtClean="0"/>
              <a:t> </a:t>
            </a:r>
            <a:r>
              <a:rPr lang="cs-CZ" sz="2600" dirty="0" err="1" smtClean="0"/>
              <a:t>Löffel</a:t>
            </a:r>
            <a:r>
              <a:rPr lang="cs-CZ" sz="2600" dirty="0" smtClean="0"/>
              <a:t>, </a:t>
            </a:r>
            <a:r>
              <a:rPr lang="cs-CZ" sz="2600" dirty="0" err="1" smtClean="0"/>
              <a:t>mit</a:t>
            </a:r>
            <a:r>
              <a:rPr lang="cs-CZ" sz="2600" dirty="0" smtClean="0"/>
              <a:t> dem man </a:t>
            </a:r>
            <a:r>
              <a:rPr lang="cs-CZ" sz="2600" dirty="0" err="1" smtClean="0"/>
              <a:t>Suppen</a:t>
            </a:r>
            <a:r>
              <a:rPr lang="cs-CZ" sz="2600" dirty="0" smtClean="0"/>
              <a:t>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/>
              <a:t> </a:t>
            </a:r>
            <a:r>
              <a:rPr lang="cs-CZ" sz="2600" dirty="0" smtClean="0"/>
              <a:t>    oder So</a:t>
            </a:r>
            <a:r>
              <a:rPr lang="el-GR" sz="2600" dirty="0" smtClean="0"/>
              <a:t>β</a:t>
            </a:r>
            <a:r>
              <a:rPr lang="cs-CZ" sz="2600" dirty="0" smtClean="0"/>
              <a:t>en </a:t>
            </a:r>
            <a:r>
              <a:rPr lang="cs-CZ" sz="2600" dirty="0" err="1" smtClean="0"/>
              <a:t>serviert</a:t>
            </a:r>
            <a:r>
              <a:rPr lang="cs-CZ" sz="260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C</a:t>
            </a:r>
            <a:r>
              <a:rPr lang="cs-CZ" sz="2600" dirty="0" smtClean="0"/>
              <a:t>   </a:t>
            </a:r>
            <a:r>
              <a:rPr lang="cs-CZ" sz="2600" dirty="0" err="1" smtClean="0"/>
              <a:t>Löffel</a:t>
            </a:r>
            <a:r>
              <a:rPr lang="cs-CZ" sz="2600" dirty="0" smtClean="0"/>
              <a:t>, </a:t>
            </a:r>
            <a:r>
              <a:rPr lang="cs-CZ" sz="2600" dirty="0" err="1" smtClean="0"/>
              <a:t>mit</a:t>
            </a:r>
            <a:r>
              <a:rPr lang="cs-CZ" sz="2600" dirty="0" smtClean="0"/>
              <a:t> dem man So</a:t>
            </a:r>
            <a:r>
              <a:rPr lang="el-GR" sz="2600" dirty="0" smtClean="0"/>
              <a:t>β</a:t>
            </a:r>
            <a:r>
              <a:rPr lang="cs-CZ" sz="2600" dirty="0" smtClean="0"/>
              <a:t>en </a:t>
            </a:r>
            <a:r>
              <a:rPr lang="cs-CZ" sz="2600" dirty="0" err="1" smtClean="0"/>
              <a:t>serviert</a:t>
            </a:r>
            <a:r>
              <a:rPr lang="cs-CZ" sz="2600" dirty="0" smtClean="0"/>
              <a:t>.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D</a:t>
            </a:r>
            <a:r>
              <a:rPr lang="cs-CZ" sz="2600" dirty="0" smtClean="0"/>
              <a:t>   </a:t>
            </a:r>
            <a:r>
              <a:rPr lang="cs-CZ" sz="2600" dirty="0" err="1" smtClean="0"/>
              <a:t>Dünnes</a:t>
            </a:r>
            <a:r>
              <a:rPr lang="cs-CZ" sz="2600" dirty="0" smtClean="0"/>
              <a:t> </a:t>
            </a:r>
            <a:r>
              <a:rPr lang="cs-CZ" sz="2600" dirty="0" err="1" smtClean="0"/>
              <a:t>und</a:t>
            </a:r>
            <a:r>
              <a:rPr lang="cs-CZ" sz="2600" dirty="0" smtClean="0"/>
              <a:t> </a:t>
            </a:r>
            <a:r>
              <a:rPr lang="cs-CZ" sz="2600" dirty="0" err="1" smtClean="0"/>
              <a:t>schmales</a:t>
            </a:r>
            <a:r>
              <a:rPr lang="cs-CZ" sz="2600" dirty="0" smtClean="0"/>
              <a:t> Instrument </a:t>
            </a:r>
            <a:r>
              <a:rPr lang="cs-CZ" sz="2600" dirty="0" err="1" smtClean="0"/>
              <a:t>zum</a:t>
            </a:r>
            <a:r>
              <a:rPr lang="cs-CZ" sz="2600" dirty="0" smtClean="0"/>
              <a:t>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/>
              <a:t> </a:t>
            </a:r>
            <a:r>
              <a:rPr lang="cs-CZ" sz="2600" dirty="0" smtClean="0"/>
              <a:t>    </a:t>
            </a:r>
            <a:r>
              <a:rPr lang="cs-CZ" sz="2600" dirty="0" err="1" smtClean="0"/>
              <a:t>Verstreichen</a:t>
            </a:r>
            <a:r>
              <a:rPr lang="cs-CZ" sz="2600" dirty="0" smtClean="0"/>
              <a:t> oder </a:t>
            </a:r>
            <a:r>
              <a:rPr lang="cs-CZ" sz="2600" dirty="0" err="1" smtClean="0"/>
              <a:t>Glätten</a:t>
            </a:r>
            <a:r>
              <a:rPr lang="cs-CZ" sz="2600" dirty="0" smtClean="0"/>
              <a:t>, z. B. von </a:t>
            </a:r>
            <a:r>
              <a:rPr lang="cs-CZ" sz="2600" dirty="0" err="1" smtClean="0"/>
              <a:t>Torten</a:t>
            </a:r>
            <a:r>
              <a:rPr lang="cs-CZ" sz="2600" dirty="0" smtClean="0"/>
              <a:t>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E</a:t>
            </a:r>
            <a:r>
              <a:rPr lang="cs-CZ" sz="2600" dirty="0" smtClean="0"/>
              <a:t>   </a:t>
            </a:r>
            <a:r>
              <a:rPr lang="cs-CZ" sz="2600" dirty="0" err="1" smtClean="0"/>
              <a:t>Dieses</a:t>
            </a:r>
            <a:r>
              <a:rPr lang="cs-CZ" sz="2600" dirty="0" smtClean="0"/>
              <a:t> </a:t>
            </a:r>
            <a:r>
              <a:rPr lang="cs-CZ" sz="2600" dirty="0" err="1" smtClean="0"/>
              <a:t>dünne</a:t>
            </a:r>
            <a:r>
              <a:rPr lang="cs-CZ" sz="2600" dirty="0" smtClean="0"/>
              <a:t>, </a:t>
            </a:r>
            <a:r>
              <a:rPr lang="cs-CZ" sz="2600" dirty="0" err="1" smtClean="0"/>
              <a:t>breite</a:t>
            </a:r>
            <a:r>
              <a:rPr lang="cs-CZ" sz="2600" dirty="0" smtClean="0"/>
              <a:t> </a:t>
            </a:r>
            <a:r>
              <a:rPr lang="cs-CZ" sz="2600" dirty="0" err="1" smtClean="0"/>
              <a:t>Instument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ideal</a:t>
            </a:r>
            <a:r>
              <a:rPr lang="cs-CZ" sz="2600" dirty="0" smtClean="0"/>
              <a:t>, um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/>
              <a:t> </a:t>
            </a:r>
            <a:r>
              <a:rPr lang="cs-CZ" sz="2600" dirty="0" smtClean="0"/>
              <a:t>    </a:t>
            </a:r>
            <a:r>
              <a:rPr lang="cs-CZ" sz="2600" dirty="0" err="1" smtClean="0"/>
              <a:t>zarte</a:t>
            </a:r>
            <a:r>
              <a:rPr lang="cs-CZ" sz="2600" dirty="0" smtClean="0"/>
              <a:t> </a:t>
            </a:r>
            <a:r>
              <a:rPr lang="cs-CZ" sz="2600" dirty="0" err="1" smtClean="0"/>
              <a:t>Fischportionen</a:t>
            </a:r>
            <a:r>
              <a:rPr lang="cs-CZ" sz="2600" dirty="0" smtClean="0"/>
              <a:t> </a:t>
            </a:r>
            <a:r>
              <a:rPr lang="cs-CZ" sz="2600" dirty="0" err="1" smtClean="0"/>
              <a:t>aus</a:t>
            </a:r>
            <a:r>
              <a:rPr lang="cs-CZ" sz="2600" dirty="0" smtClean="0"/>
              <a:t> </a:t>
            </a:r>
            <a:r>
              <a:rPr lang="cs-CZ" sz="2600" dirty="0" err="1" smtClean="0"/>
              <a:t>einem</a:t>
            </a:r>
            <a:r>
              <a:rPr lang="cs-CZ" sz="2600" dirty="0"/>
              <a:t> </a:t>
            </a:r>
            <a:r>
              <a:rPr lang="cs-CZ" sz="2600" dirty="0" err="1" smtClean="0"/>
              <a:t>Backblech</a:t>
            </a:r>
            <a:r>
              <a:rPr lang="cs-CZ" sz="2600" dirty="0" smtClean="0"/>
              <a:t> </a:t>
            </a:r>
            <a:r>
              <a:rPr lang="cs-CZ" sz="2600" dirty="0" err="1" smtClean="0"/>
              <a:t>zu</a:t>
            </a:r>
            <a:r>
              <a:rPr lang="cs-CZ" sz="2600" dirty="0" smtClean="0"/>
              <a:t> </a:t>
            </a:r>
            <a:r>
              <a:rPr lang="cs-CZ" sz="2600" dirty="0" err="1" smtClean="0"/>
              <a:t>heben</a:t>
            </a:r>
            <a:r>
              <a:rPr lang="cs-CZ" sz="2600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062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925144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A</a:t>
            </a:r>
            <a:r>
              <a:rPr lang="cs-CZ" sz="2600" dirty="0" smtClean="0"/>
              <a:t>   </a:t>
            </a:r>
            <a:r>
              <a:rPr lang="cs-CZ" sz="2600" dirty="0" err="1" smtClean="0"/>
              <a:t>Hölzlöffel</a:t>
            </a:r>
            <a:r>
              <a:rPr lang="cs-CZ" sz="2600" dirty="0" smtClean="0"/>
              <a:t>, </a:t>
            </a:r>
            <a:r>
              <a:rPr lang="cs-CZ" sz="2600" dirty="0" err="1" smtClean="0"/>
              <a:t>mit</a:t>
            </a:r>
            <a:r>
              <a:rPr lang="cs-CZ" sz="2600" dirty="0" smtClean="0"/>
              <a:t> dem man </a:t>
            </a:r>
            <a:r>
              <a:rPr lang="cs-CZ" sz="2600" dirty="0" err="1" smtClean="0"/>
              <a:t>Teig</a:t>
            </a:r>
            <a:r>
              <a:rPr lang="cs-CZ" sz="2600" dirty="0" smtClean="0"/>
              <a:t>, </a:t>
            </a:r>
            <a:r>
              <a:rPr lang="cs-CZ" sz="2600" dirty="0" err="1" smtClean="0"/>
              <a:t>Suppen</a:t>
            </a:r>
            <a:r>
              <a:rPr lang="cs-CZ" sz="2600" dirty="0" smtClean="0"/>
              <a:t> </a:t>
            </a:r>
            <a:r>
              <a:rPr lang="cs-CZ" sz="2600" dirty="0" err="1" smtClean="0"/>
              <a:t>usw</a:t>
            </a:r>
            <a:r>
              <a:rPr lang="cs-CZ" sz="2600" dirty="0" smtClean="0"/>
              <a:t>. </a:t>
            </a:r>
            <a:r>
              <a:rPr lang="cs-CZ" sz="2600" dirty="0" err="1" smtClean="0"/>
              <a:t>rührt</a:t>
            </a:r>
            <a:r>
              <a:rPr lang="cs-CZ" sz="2600" dirty="0" smtClean="0"/>
              <a:t>.   </a:t>
            </a:r>
            <a:r>
              <a:rPr lang="cs-CZ" sz="2600" i="1" dirty="0" err="1" smtClean="0">
                <a:solidFill>
                  <a:srgbClr val="FF0000"/>
                </a:solidFill>
              </a:rPr>
              <a:t>Rührlöffel</a:t>
            </a:r>
            <a:endParaRPr lang="cs-CZ" sz="2600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 smtClean="0"/>
              <a:t> </a:t>
            </a:r>
            <a:r>
              <a:rPr lang="cs-CZ" sz="2600" b="1" dirty="0" smtClean="0"/>
              <a:t>B</a:t>
            </a:r>
            <a:r>
              <a:rPr lang="cs-CZ" sz="2600" dirty="0" smtClean="0"/>
              <a:t>   </a:t>
            </a:r>
            <a:r>
              <a:rPr lang="cs-CZ" sz="2600" dirty="0" err="1" smtClean="0"/>
              <a:t>Ein</a:t>
            </a:r>
            <a:r>
              <a:rPr lang="cs-CZ" sz="2600" dirty="0" smtClean="0"/>
              <a:t> </a:t>
            </a:r>
            <a:r>
              <a:rPr lang="cs-CZ" sz="2600" dirty="0" err="1" smtClean="0"/>
              <a:t>gro</a:t>
            </a:r>
            <a:r>
              <a:rPr lang="el-GR" sz="2600" dirty="0" smtClean="0"/>
              <a:t>β</a:t>
            </a:r>
            <a:r>
              <a:rPr lang="cs-CZ" sz="2600" dirty="0" err="1" smtClean="0"/>
              <a:t>er</a:t>
            </a:r>
            <a:r>
              <a:rPr lang="cs-CZ" sz="2600" dirty="0" smtClean="0"/>
              <a:t>, </a:t>
            </a:r>
            <a:r>
              <a:rPr lang="cs-CZ" sz="2600" dirty="0" err="1" smtClean="0"/>
              <a:t>tiefer</a:t>
            </a:r>
            <a:r>
              <a:rPr lang="cs-CZ" sz="2600" dirty="0" smtClean="0"/>
              <a:t> </a:t>
            </a:r>
            <a:r>
              <a:rPr lang="cs-CZ" sz="2600" dirty="0" err="1" smtClean="0"/>
              <a:t>Löffel</a:t>
            </a:r>
            <a:r>
              <a:rPr lang="cs-CZ" sz="2600" dirty="0" smtClean="0"/>
              <a:t>, </a:t>
            </a:r>
            <a:r>
              <a:rPr lang="cs-CZ" sz="2600" dirty="0" err="1" smtClean="0"/>
              <a:t>mit</a:t>
            </a:r>
            <a:r>
              <a:rPr lang="cs-CZ" sz="2600" dirty="0" smtClean="0"/>
              <a:t> dem man </a:t>
            </a:r>
            <a:r>
              <a:rPr lang="cs-CZ" sz="2600" dirty="0" err="1" smtClean="0"/>
              <a:t>Suppen</a:t>
            </a:r>
            <a:r>
              <a:rPr lang="cs-CZ" sz="2600" dirty="0" smtClean="0"/>
              <a:t>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/>
              <a:t> </a:t>
            </a:r>
            <a:r>
              <a:rPr lang="cs-CZ" sz="2600" dirty="0" smtClean="0"/>
              <a:t>     oder So</a:t>
            </a:r>
            <a:r>
              <a:rPr lang="el-GR" sz="2600" dirty="0" smtClean="0"/>
              <a:t>β</a:t>
            </a:r>
            <a:r>
              <a:rPr lang="cs-CZ" sz="2600" dirty="0" smtClean="0"/>
              <a:t>en </a:t>
            </a:r>
            <a:r>
              <a:rPr lang="cs-CZ" sz="2600" dirty="0" err="1" smtClean="0"/>
              <a:t>serviert</a:t>
            </a:r>
            <a:r>
              <a:rPr lang="cs-CZ" sz="2600" dirty="0" smtClean="0"/>
              <a:t>.   </a:t>
            </a:r>
            <a:r>
              <a:rPr lang="cs-CZ" sz="2600" i="1" dirty="0" err="1" smtClean="0">
                <a:solidFill>
                  <a:srgbClr val="FF0000"/>
                </a:solidFill>
              </a:rPr>
              <a:t>Schöpfkelle</a:t>
            </a:r>
            <a:endParaRPr lang="cs-CZ" sz="2600" dirty="0" smtClean="0"/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C</a:t>
            </a:r>
            <a:r>
              <a:rPr lang="cs-CZ" sz="2600" dirty="0" smtClean="0"/>
              <a:t>   </a:t>
            </a:r>
            <a:r>
              <a:rPr lang="cs-CZ" sz="2600" dirty="0" err="1" smtClean="0"/>
              <a:t>Löffel</a:t>
            </a:r>
            <a:r>
              <a:rPr lang="cs-CZ" sz="2600" dirty="0" smtClean="0"/>
              <a:t>, </a:t>
            </a:r>
            <a:r>
              <a:rPr lang="cs-CZ" sz="2600" dirty="0" err="1" smtClean="0"/>
              <a:t>mit</a:t>
            </a:r>
            <a:r>
              <a:rPr lang="cs-CZ" sz="2600" dirty="0" smtClean="0"/>
              <a:t> dem man So</a:t>
            </a:r>
            <a:r>
              <a:rPr lang="el-GR" sz="2600" dirty="0" smtClean="0"/>
              <a:t>β</a:t>
            </a:r>
            <a:r>
              <a:rPr lang="cs-CZ" sz="2600" dirty="0" smtClean="0"/>
              <a:t>en </a:t>
            </a:r>
            <a:r>
              <a:rPr lang="cs-CZ" sz="2600" dirty="0" err="1" smtClean="0"/>
              <a:t>serviert</a:t>
            </a:r>
            <a:r>
              <a:rPr lang="cs-CZ" sz="2600" dirty="0" smtClean="0"/>
              <a:t>.   </a:t>
            </a:r>
            <a:r>
              <a:rPr lang="cs-CZ" sz="2600" i="1" dirty="0" err="1" smtClean="0">
                <a:solidFill>
                  <a:srgbClr val="FF0000"/>
                </a:solidFill>
              </a:rPr>
              <a:t>Sö</a:t>
            </a:r>
            <a:r>
              <a:rPr lang="el-GR" sz="2600" i="1" dirty="0" smtClean="0">
                <a:solidFill>
                  <a:srgbClr val="FF0000"/>
                </a:solidFill>
              </a:rPr>
              <a:t>β</a:t>
            </a:r>
            <a:r>
              <a:rPr lang="cs-CZ" sz="2600" i="1" dirty="0" err="1" smtClean="0">
                <a:solidFill>
                  <a:srgbClr val="FF0000"/>
                </a:solidFill>
              </a:rPr>
              <a:t>enlöffel</a:t>
            </a:r>
            <a:endParaRPr lang="cs-CZ" sz="2600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D</a:t>
            </a:r>
            <a:r>
              <a:rPr lang="cs-CZ" sz="2600" dirty="0" smtClean="0"/>
              <a:t>   </a:t>
            </a:r>
            <a:r>
              <a:rPr lang="cs-CZ" sz="2600" dirty="0" err="1" smtClean="0"/>
              <a:t>Dünnes</a:t>
            </a:r>
            <a:r>
              <a:rPr lang="cs-CZ" sz="2600" dirty="0" smtClean="0"/>
              <a:t> </a:t>
            </a:r>
            <a:r>
              <a:rPr lang="cs-CZ" sz="2600" dirty="0" err="1" smtClean="0"/>
              <a:t>und</a:t>
            </a:r>
            <a:r>
              <a:rPr lang="cs-CZ" sz="2600" dirty="0" smtClean="0"/>
              <a:t> </a:t>
            </a:r>
            <a:r>
              <a:rPr lang="cs-CZ" sz="2600" dirty="0" err="1" smtClean="0"/>
              <a:t>schmales</a:t>
            </a:r>
            <a:r>
              <a:rPr lang="cs-CZ" sz="2600" dirty="0" smtClean="0"/>
              <a:t> Instrument </a:t>
            </a:r>
            <a:r>
              <a:rPr lang="cs-CZ" sz="2600" dirty="0" err="1" smtClean="0"/>
              <a:t>zum</a:t>
            </a:r>
            <a:r>
              <a:rPr lang="cs-CZ" sz="2600" dirty="0" smtClean="0"/>
              <a:t> </a:t>
            </a:r>
            <a:r>
              <a:rPr lang="cs-CZ" sz="2600" dirty="0" err="1" smtClean="0"/>
              <a:t>Verstreichen</a:t>
            </a:r>
            <a:r>
              <a:rPr lang="cs-CZ" sz="2600" dirty="0" smtClean="0"/>
              <a:t> oder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/>
              <a:t> </a:t>
            </a:r>
            <a:r>
              <a:rPr lang="cs-CZ" sz="2600" dirty="0" smtClean="0"/>
              <a:t>    </a:t>
            </a:r>
            <a:r>
              <a:rPr lang="cs-CZ" sz="2600" dirty="0" err="1" smtClean="0"/>
              <a:t>Glätten</a:t>
            </a:r>
            <a:r>
              <a:rPr lang="cs-CZ" sz="2600" dirty="0" smtClean="0"/>
              <a:t>, z. B. von </a:t>
            </a:r>
            <a:r>
              <a:rPr lang="cs-CZ" sz="2600" dirty="0" err="1" smtClean="0"/>
              <a:t>Torten</a:t>
            </a:r>
            <a:r>
              <a:rPr lang="cs-CZ" sz="2600" dirty="0" smtClean="0"/>
              <a:t>.   </a:t>
            </a:r>
            <a:r>
              <a:rPr lang="cs-CZ" sz="2600" i="1" dirty="0" err="1" smtClean="0">
                <a:solidFill>
                  <a:srgbClr val="FF0000"/>
                </a:solidFill>
              </a:rPr>
              <a:t>Tortenmesser</a:t>
            </a:r>
            <a:endParaRPr lang="cs-CZ" sz="2600" i="1" dirty="0" smtClean="0">
              <a:solidFill>
                <a:srgbClr val="FF0000"/>
              </a:solidFill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b="1" dirty="0" smtClean="0"/>
              <a:t>E</a:t>
            </a:r>
            <a:r>
              <a:rPr lang="cs-CZ" sz="2600" dirty="0" smtClean="0"/>
              <a:t>   </a:t>
            </a:r>
            <a:r>
              <a:rPr lang="cs-CZ" sz="2600" dirty="0" err="1" smtClean="0"/>
              <a:t>Dieses</a:t>
            </a:r>
            <a:r>
              <a:rPr lang="cs-CZ" sz="2600" dirty="0" smtClean="0"/>
              <a:t> </a:t>
            </a:r>
            <a:r>
              <a:rPr lang="cs-CZ" sz="2600" dirty="0" err="1" smtClean="0"/>
              <a:t>dünne</a:t>
            </a:r>
            <a:r>
              <a:rPr lang="cs-CZ" sz="2600" dirty="0" smtClean="0"/>
              <a:t>, </a:t>
            </a:r>
            <a:r>
              <a:rPr lang="cs-CZ" sz="2600" dirty="0" err="1" smtClean="0"/>
              <a:t>breite</a:t>
            </a:r>
            <a:r>
              <a:rPr lang="cs-CZ" sz="2600" dirty="0" smtClean="0"/>
              <a:t> </a:t>
            </a:r>
            <a:r>
              <a:rPr lang="cs-CZ" sz="2600" dirty="0" err="1" smtClean="0"/>
              <a:t>Instument</a:t>
            </a:r>
            <a:r>
              <a:rPr lang="cs-CZ" sz="2600" dirty="0" smtClean="0"/>
              <a:t> </a:t>
            </a:r>
            <a:r>
              <a:rPr lang="cs-CZ" sz="2600" dirty="0" err="1" smtClean="0"/>
              <a:t>ist</a:t>
            </a:r>
            <a:r>
              <a:rPr lang="cs-CZ" sz="2600" dirty="0" smtClean="0"/>
              <a:t> </a:t>
            </a:r>
            <a:r>
              <a:rPr lang="cs-CZ" sz="2600" dirty="0" err="1" smtClean="0"/>
              <a:t>ideal</a:t>
            </a:r>
            <a:r>
              <a:rPr lang="cs-CZ" sz="2600" dirty="0" smtClean="0"/>
              <a:t>, um </a:t>
            </a:r>
            <a:r>
              <a:rPr lang="cs-CZ" sz="2600" dirty="0" err="1" smtClean="0"/>
              <a:t>zarte</a:t>
            </a:r>
            <a:r>
              <a:rPr lang="cs-CZ" sz="2600" dirty="0"/>
              <a:t> </a:t>
            </a:r>
            <a:r>
              <a:rPr lang="cs-CZ" sz="2600" dirty="0" smtClean="0"/>
              <a:t> 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cs-CZ" sz="2600" dirty="0"/>
              <a:t> </a:t>
            </a:r>
            <a:r>
              <a:rPr lang="cs-CZ" sz="2600" dirty="0" smtClean="0"/>
              <a:t>    </a:t>
            </a:r>
            <a:r>
              <a:rPr lang="cs-CZ" sz="2600" dirty="0" err="1" smtClean="0"/>
              <a:t>Fischportionen</a:t>
            </a:r>
            <a:r>
              <a:rPr lang="cs-CZ" sz="2600" dirty="0" smtClean="0"/>
              <a:t> </a:t>
            </a:r>
            <a:r>
              <a:rPr lang="cs-CZ" sz="2600" dirty="0" err="1" smtClean="0"/>
              <a:t>aus</a:t>
            </a:r>
            <a:r>
              <a:rPr lang="cs-CZ" sz="2600" dirty="0" smtClean="0"/>
              <a:t> </a:t>
            </a:r>
            <a:r>
              <a:rPr lang="cs-CZ" sz="2600" dirty="0" err="1" smtClean="0"/>
              <a:t>einem</a:t>
            </a:r>
            <a:r>
              <a:rPr lang="cs-CZ" sz="2600" dirty="0"/>
              <a:t> </a:t>
            </a:r>
            <a:r>
              <a:rPr lang="cs-CZ" sz="2600" dirty="0" err="1" smtClean="0"/>
              <a:t>Backblech</a:t>
            </a:r>
            <a:r>
              <a:rPr lang="cs-CZ" sz="2600" dirty="0" smtClean="0"/>
              <a:t> </a:t>
            </a:r>
            <a:r>
              <a:rPr lang="cs-CZ" sz="2600" dirty="0" err="1" smtClean="0"/>
              <a:t>zu</a:t>
            </a:r>
            <a:r>
              <a:rPr lang="cs-CZ" sz="2600" dirty="0" smtClean="0"/>
              <a:t> </a:t>
            </a:r>
            <a:r>
              <a:rPr lang="cs-CZ" sz="2600" dirty="0" err="1" smtClean="0"/>
              <a:t>heben</a:t>
            </a:r>
            <a:r>
              <a:rPr lang="cs-CZ" sz="2600" dirty="0" smtClean="0"/>
              <a:t>. </a:t>
            </a:r>
            <a:r>
              <a:rPr lang="cs-CZ" sz="2600" i="1" dirty="0" err="1" smtClean="0">
                <a:solidFill>
                  <a:srgbClr val="FF0000"/>
                </a:solidFill>
              </a:rPr>
              <a:t>Bratenwender</a:t>
            </a:r>
            <a:endParaRPr lang="cs-CZ" sz="2600" i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63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YF178EVK\MC900406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306" y="4249251"/>
            <a:ext cx="1844675" cy="10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34XKPFTY\MC900278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725" y="4400429"/>
            <a:ext cx="1781251" cy="87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XJQBL7J3\MC9003409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94" y="1606233"/>
            <a:ext cx="1656184" cy="11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34XKPFTY\MC9003409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96" y="1378257"/>
            <a:ext cx="1341502" cy="160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YF178EVK\MC900030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661" y="3716384"/>
            <a:ext cx="1206714" cy="151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YF178EVK\MC9003410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141" y="1378257"/>
            <a:ext cx="1440160" cy="140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82441" y="332656"/>
            <a:ext cx="62297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Was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ist</a:t>
            </a:r>
            <a:r>
              <a:rPr lang="cs-CZ" sz="4400" b="1" dirty="0" smtClean="0"/>
              <a:t> </a:t>
            </a:r>
            <a:r>
              <a:rPr lang="cs-CZ" sz="4400" b="1" dirty="0" err="1" smtClean="0"/>
              <a:t>auf</a:t>
            </a:r>
            <a:r>
              <a:rPr lang="cs-CZ" sz="4400" b="1" dirty="0" smtClean="0"/>
              <a:t> den </a:t>
            </a:r>
            <a:r>
              <a:rPr lang="cs-CZ" sz="4400" b="1" dirty="0" err="1" smtClean="0"/>
              <a:t>Bildern</a:t>
            </a:r>
            <a:r>
              <a:rPr lang="cs-CZ" sz="4400" b="1" dirty="0" smtClean="0"/>
              <a:t>?</a:t>
            </a:r>
            <a:endParaRPr lang="cs-CZ" sz="4400" b="1" dirty="0"/>
          </a:p>
        </p:txBody>
      </p:sp>
      <p:pic>
        <p:nvPicPr>
          <p:cNvPr id="1035" name="Picture 11" descr="C:\Users\Lenka\AppData\Local\Microsoft\Windows\Temporary Internet Files\Content.IE5\WGHBFR7D\MC9003410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53" y="1475611"/>
            <a:ext cx="1379823" cy="141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4209" y="3171753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06159" y="5583561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61250" y="5583561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67782" y="5589240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7468" y="5589240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08598" y="3146909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18843" y="3120138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181" y="3107221"/>
            <a:ext cx="191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pic>
        <p:nvPicPr>
          <p:cNvPr id="1036" name="Picture 12" descr="C:\Users\Lenka\AppData\Local\Microsoft\Windows\Temporary Internet Files\Content.IE5\YF178EVK\MC9003409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24" y="4173200"/>
            <a:ext cx="1806854" cy="132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2535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YF178EVK\MC9004060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7306" y="4249251"/>
            <a:ext cx="1844675" cy="10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34XKPFTY\MC9002786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725" y="4400429"/>
            <a:ext cx="1781251" cy="871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XJQBL7J3\MC9003409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94" y="1606233"/>
            <a:ext cx="1656184" cy="11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enka\AppData\Local\Microsoft\Windows\Temporary Internet Files\Content.IE5\34XKPFTY\MC9003409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96" y="1378257"/>
            <a:ext cx="1341502" cy="160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YF178EVK\MC9000303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661" y="3716384"/>
            <a:ext cx="1206714" cy="1515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YF178EVK\MC9003410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141" y="1378257"/>
            <a:ext cx="1440160" cy="1400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5823" y="332655"/>
            <a:ext cx="40137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Lösung</a:t>
            </a:r>
            <a:r>
              <a:rPr lang="cs-CZ" sz="44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1035" name="Picture 11" descr="C:\Users\Lenka\AppData\Local\Microsoft\Windows\Temporary Internet Files\Content.IE5\WGHBFR7D\MC9003410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6153" y="1475611"/>
            <a:ext cx="1379823" cy="141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28254" y="3100742"/>
            <a:ext cx="1050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s </a:t>
            </a:r>
            <a:r>
              <a:rPr lang="cs-CZ" sz="2400" i="1" dirty="0" err="1" smtClean="0">
                <a:solidFill>
                  <a:srgbClr val="FF0000"/>
                </a:solidFill>
              </a:rPr>
              <a:t>Sieb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06159" y="5772871"/>
            <a:ext cx="1914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 </a:t>
            </a:r>
            <a:r>
              <a:rPr lang="cs-CZ" sz="2400" i="1" dirty="0" err="1" smtClean="0">
                <a:solidFill>
                  <a:srgbClr val="FF0000"/>
                </a:solidFill>
              </a:rPr>
              <a:t>Schöpfkelle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27049" y="5768227"/>
            <a:ext cx="1914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s </a:t>
            </a:r>
            <a:r>
              <a:rPr lang="cs-CZ" sz="2400" i="1" dirty="0" err="1" smtClean="0">
                <a:solidFill>
                  <a:srgbClr val="FF0000"/>
                </a:solidFill>
              </a:rPr>
              <a:t>Hackbrett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788189" y="5825834"/>
            <a:ext cx="1914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 </a:t>
            </a:r>
            <a:r>
              <a:rPr lang="cs-CZ" sz="2400" i="1" dirty="0" err="1" smtClean="0">
                <a:solidFill>
                  <a:srgbClr val="FF0000"/>
                </a:solidFill>
              </a:rPr>
              <a:t>Bratpfanne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7446" y="5820072"/>
            <a:ext cx="22808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r </a:t>
            </a:r>
            <a:r>
              <a:rPr lang="cs-CZ" sz="2400" i="1" dirty="0" err="1" smtClean="0">
                <a:solidFill>
                  <a:srgbClr val="FF0000"/>
                </a:solidFill>
              </a:rPr>
              <a:t>Bratenwender</a:t>
            </a:r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08598" y="3146909"/>
            <a:ext cx="2074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r </a:t>
            </a:r>
            <a:r>
              <a:rPr lang="cs-CZ" sz="2400" i="1" dirty="0" err="1" smtClean="0">
                <a:solidFill>
                  <a:srgbClr val="FF0000"/>
                </a:solidFill>
              </a:rPr>
              <a:t>Schneebesen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974214" y="3146909"/>
            <a:ext cx="16974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r </a:t>
            </a:r>
            <a:r>
              <a:rPr lang="cs-CZ" sz="2400" i="1" dirty="0" err="1" smtClean="0">
                <a:solidFill>
                  <a:srgbClr val="FF0000"/>
                </a:solidFill>
              </a:rPr>
              <a:t>Rührlöffel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63542" y="3107221"/>
            <a:ext cx="1296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e </a:t>
            </a:r>
            <a:r>
              <a:rPr lang="cs-CZ" sz="2400" i="1" dirty="0" err="1" smtClean="0">
                <a:solidFill>
                  <a:srgbClr val="FF0000"/>
                </a:solidFill>
              </a:rPr>
              <a:t>Riebe</a:t>
            </a:r>
            <a:endParaRPr lang="cs-CZ" sz="2400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Lenka\AppData\Local\Microsoft\Windows\Temporary Internet Files\Content.IE5\YF178EVK\MC90034097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124" y="4400429"/>
            <a:ext cx="1806854" cy="132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143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2800" dirty="0" smtClean="0"/>
              <a:t>DEANE</a:t>
            </a:r>
            <a:r>
              <a:rPr lang="de-DE" sz="2800" dirty="0"/>
              <a:t>, Neil. </a:t>
            </a:r>
            <a:r>
              <a:rPr lang="de-DE" sz="2800" i="1" dirty="0"/>
              <a:t>Deutsch für deinen Job - Gastronomie</a:t>
            </a:r>
            <a:r>
              <a:rPr lang="de-DE" sz="2800" dirty="0"/>
              <a:t>. Plzeň: </a:t>
            </a:r>
            <a:r>
              <a:rPr lang="de-DE" sz="2800" dirty="0" err="1"/>
              <a:t>Fraus</a:t>
            </a:r>
            <a:r>
              <a:rPr lang="de-DE" sz="2800" dirty="0"/>
              <a:t>, 2010, ISBN 978-80-7238-919-3</a:t>
            </a:r>
            <a:r>
              <a:rPr lang="cs-CZ" sz="2800" dirty="0"/>
              <a:t>.</a:t>
            </a:r>
            <a:r>
              <a:rPr lang="de-DE" sz="2800" dirty="0"/>
              <a:t> </a:t>
            </a:r>
            <a:endParaRPr lang="cs-CZ" sz="2800" dirty="0" smtClean="0"/>
          </a:p>
          <a:p>
            <a:r>
              <a:rPr lang="cs-CZ" sz="2800" smtClean="0"/>
              <a:t>www.office.microsoft.com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111254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471</Words>
  <Application>Microsoft Office PowerPoint</Application>
  <PresentationFormat>Předvádění na obrazovce (4:3)</PresentationFormat>
  <Paragraphs>119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GASTSTÄTTENGESCHIRR UND KOCHGESCHIRR</vt:lpstr>
      <vt:lpstr>Teller (talíře)</vt:lpstr>
      <vt:lpstr>Prezentace aplikace PowerPoint</vt:lpstr>
      <vt:lpstr>Kochgeschirr</vt:lpstr>
      <vt:lpstr>Definitionen (O které nádobí jde?)</vt:lpstr>
      <vt:lpstr>Lösung (řešení)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GASTSTÄTTENGESCHIRR</dc:title>
  <dc:creator>Lenka</dc:creator>
  <cp:lastModifiedBy>jitka</cp:lastModifiedBy>
  <cp:revision>33</cp:revision>
  <dcterms:created xsi:type="dcterms:W3CDTF">2013-08-15T21:39:55Z</dcterms:created>
  <dcterms:modified xsi:type="dcterms:W3CDTF">2014-10-11T20:20:17Z</dcterms:modified>
</cp:coreProperties>
</file>