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57" r:id="rId5"/>
    <p:sldId id="263" r:id="rId6"/>
    <p:sldId id="259" r:id="rId7"/>
    <p:sldId id="264" r:id="rId8"/>
    <p:sldId id="258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29054-DF32-49F4-99C4-F2A4151A90E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6B988-FDAF-4FC2-8465-7FFF7CB97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51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29054-DF32-49F4-99C4-F2A4151A90E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6B988-FDAF-4FC2-8465-7FFF7CB97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6880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29054-DF32-49F4-99C4-F2A4151A90E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6B988-FDAF-4FC2-8465-7FFF7CB97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644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29054-DF32-49F4-99C4-F2A4151A90E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6B988-FDAF-4FC2-8465-7FFF7CB97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859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29054-DF32-49F4-99C4-F2A4151A90E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6B988-FDAF-4FC2-8465-7FFF7CB97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9803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29054-DF32-49F4-99C4-F2A4151A90E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6B988-FDAF-4FC2-8465-7FFF7CB97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65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29054-DF32-49F4-99C4-F2A4151A90E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6B988-FDAF-4FC2-8465-7FFF7CB97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319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29054-DF32-49F4-99C4-F2A4151A90E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6B988-FDAF-4FC2-8465-7FFF7CB97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811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29054-DF32-49F4-99C4-F2A4151A90E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6B988-FDAF-4FC2-8465-7FFF7CB97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289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29054-DF32-49F4-99C4-F2A4151A90E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6B988-FDAF-4FC2-8465-7FFF7CB97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350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29054-DF32-49F4-99C4-F2A4151A90E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6B988-FDAF-4FC2-8465-7FFF7CB97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075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229054-DF32-49F4-99C4-F2A4151A90E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56B988-FDAF-4FC2-8465-7FFF7CB97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3902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768" y="4221088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58340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352928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NJ_140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 smtClean="0"/>
              <a:t>Slovní zásoba pro obor kuchař - číšník</a:t>
            </a:r>
          </a:p>
          <a:p>
            <a:pPr>
              <a:buFontTx/>
              <a:buNone/>
            </a:pPr>
            <a:r>
              <a:rPr lang="cs-CZ" sz="1800" dirty="0" smtClean="0">
                <a:solidFill>
                  <a:srgbClr val="00B0F0"/>
                </a:solidFill>
              </a:rPr>
              <a:t>-</a:t>
            </a:r>
            <a:r>
              <a:rPr lang="cs-CZ" sz="1800" b="1" dirty="0" smtClean="0"/>
              <a:t>Předmět: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červen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a rozšíření slovní zásoby na téma: Druhy úpravy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80296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ZUBEREITUNGSARTEN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i="1" dirty="0" smtClean="0"/>
              <a:t>druhy úpravy</a:t>
            </a:r>
            <a:endParaRPr lang="cs-CZ" sz="4000" i="1" dirty="0"/>
          </a:p>
        </p:txBody>
      </p:sp>
    </p:spTree>
    <p:extLst>
      <p:ext uri="{BB962C8B-B14F-4D97-AF65-F5344CB8AC3E}">
        <p14:creationId xmlns:p14="http://schemas.microsoft.com/office/powerpoint/2010/main" val="27454997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Zubereitungsarten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28799"/>
            <a:ext cx="30346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gebraten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durchgebraten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gedünstet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gefüllt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gekocht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gemischt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gespickt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27984" y="1628800"/>
            <a:ext cx="345638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i="1" dirty="0" smtClean="0"/>
              <a:t>pečený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propečený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dušený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nadívaný, plněný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uvařený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míchaný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špikovaný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33708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Zubereitungsarten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738000"/>
            <a:ext cx="2530624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err="1"/>
              <a:t>paniert</a:t>
            </a:r>
            <a:endParaRPr lang="cs-CZ" dirty="0"/>
          </a:p>
          <a:p>
            <a:pPr marL="0" indent="0">
              <a:buNone/>
            </a:pPr>
            <a:r>
              <a:rPr lang="cs-CZ" dirty="0" err="1"/>
              <a:t>eingelegt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gewürzt</a:t>
            </a:r>
            <a:endParaRPr lang="cs-CZ" dirty="0"/>
          </a:p>
          <a:p>
            <a:pPr marL="0" indent="0">
              <a:buNone/>
            </a:pPr>
            <a:r>
              <a:rPr lang="cs-CZ" dirty="0" err="1"/>
              <a:t>gegrillt</a:t>
            </a:r>
            <a:endParaRPr lang="cs-CZ" dirty="0"/>
          </a:p>
          <a:p>
            <a:pPr marL="0" indent="0">
              <a:buNone/>
            </a:pPr>
            <a:r>
              <a:rPr lang="cs-CZ" dirty="0" err="1"/>
              <a:t>geräuchert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roh</a:t>
            </a:r>
          </a:p>
          <a:p>
            <a:pPr marL="0" indent="0">
              <a:buNone/>
            </a:pPr>
            <a:r>
              <a:rPr lang="cs-CZ" dirty="0" err="1"/>
              <a:t>garniert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788024" y="1752599"/>
            <a:ext cx="352839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i="1" dirty="0" smtClean="0"/>
              <a:t>smažený, obalovaný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nakládaný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kořeněný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grilovaný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uzený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syrový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obložený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98117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passt</a:t>
            </a:r>
            <a:r>
              <a:rPr lang="cs-CZ" b="1" dirty="0" smtClean="0"/>
              <a:t>? </a:t>
            </a:r>
            <a:r>
              <a:rPr lang="cs-CZ" sz="3600" i="1" dirty="0" smtClean="0"/>
              <a:t>(spojte)</a:t>
            </a:r>
            <a:endParaRPr lang="cs-CZ" sz="36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556792"/>
            <a:ext cx="3168352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err="1" smtClean="0"/>
              <a:t>Schweinebauch</a:t>
            </a:r>
            <a:endParaRPr lang="cs-CZ" sz="2800" b="1" dirty="0" smtClean="0"/>
          </a:p>
          <a:p>
            <a:pPr>
              <a:lnSpc>
                <a:spcPct val="150000"/>
              </a:lnSpc>
            </a:pPr>
            <a:r>
              <a:rPr lang="cs-CZ" sz="2800" b="1" dirty="0" smtClean="0"/>
              <a:t>Eis</a:t>
            </a:r>
          </a:p>
          <a:p>
            <a:pPr>
              <a:lnSpc>
                <a:spcPct val="150000"/>
              </a:lnSpc>
            </a:pPr>
            <a:r>
              <a:rPr lang="cs-CZ" sz="2800" b="1" dirty="0" err="1" smtClean="0"/>
              <a:t>Schweineschnitzel</a:t>
            </a:r>
            <a:endParaRPr lang="cs-CZ" sz="2800" b="1" dirty="0" smtClean="0"/>
          </a:p>
          <a:p>
            <a:pPr>
              <a:lnSpc>
                <a:spcPct val="150000"/>
              </a:lnSpc>
            </a:pPr>
            <a:r>
              <a:rPr lang="cs-CZ" sz="2800" b="1" dirty="0" smtClean="0"/>
              <a:t>So</a:t>
            </a:r>
            <a:r>
              <a:rPr lang="el-GR" sz="2800" b="1" dirty="0" smtClean="0"/>
              <a:t>β</a:t>
            </a:r>
            <a:r>
              <a:rPr lang="cs-CZ" sz="2800" b="1" dirty="0" smtClean="0"/>
              <a:t>e</a:t>
            </a:r>
          </a:p>
          <a:p>
            <a:pPr>
              <a:lnSpc>
                <a:spcPct val="150000"/>
              </a:lnSpc>
            </a:pPr>
            <a:r>
              <a:rPr lang="cs-CZ" sz="2800" b="1" dirty="0" err="1" smtClean="0"/>
              <a:t>Gemüse</a:t>
            </a:r>
            <a:endParaRPr lang="cs-CZ" sz="2800" b="1" dirty="0" smtClean="0"/>
          </a:p>
          <a:p>
            <a:pPr>
              <a:lnSpc>
                <a:spcPct val="150000"/>
              </a:lnSpc>
            </a:pPr>
            <a:r>
              <a:rPr lang="cs-CZ" sz="2800" b="1" dirty="0" err="1" smtClean="0"/>
              <a:t>Gurken</a:t>
            </a:r>
            <a:endParaRPr lang="cs-CZ" sz="2800" b="1" dirty="0" smtClean="0"/>
          </a:p>
          <a:p>
            <a:pPr>
              <a:lnSpc>
                <a:spcPct val="150000"/>
              </a:lnSpc>
            </a:pPr>
            <a:r>
              <a:rPr lang="cs-CZ" sz="2800" b="1" dirty="0" err="1" smtClean="0"/>
              <a:t>Kraut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00642" y="1619463"/>
            <a:ext cx="244827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err="1"/>
              <a:t>abgeschmeckt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gebraten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paniert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gemischt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eingelegt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gedünstet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roh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57690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29377"/>
            <a:ext cx="7128792" cy="46350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05814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Übersetzen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sz="3600" i="1" dirty="0" smtClean="0"/>
              <a:t>(přeložte)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uzené maso, nakládané okurky, smažený řízek, dušená rýže, vařené brambory, pečená játra, smažené kuře, špikované maso, míchaná zmrzlina, plněný řízek, syrová zelenina, nadívaný holub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6822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err="1" smtClean="0">
                <a:solidFill>
                  <a:srgbClr val="FF0000"/>
                </a:solidFill>
              </a:rPr>
              <a:t>geräuchertes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Fleisch</a:t>
            </a:r>
            <a:r>
              <a:rPr lang="cs-CZ" i="1" dirty="0" smtClean="0">
                <a:solidFill>
                  <a:srgbClr val="FF0000"/>
                </a:solidFill>
              </a:rPr>
              <a:t>, </a:t>
            </a:r>
            <a:r>
              <a:rPr lang="cs-CZ" i="1" dirty="0" err="1" smtClean="0">
                <a:solidFill>
                  <a:srgbClr val="FF0000"/>
                </a:solidFill>
              </a:rPr>
              <a:t>eingelegte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Gurken</a:t>
            </a:r>
            <a:r>
              <a:rPr lang="cs-CZ" i="1" dirty="0" smtClean="0">
                <a:solidFill>
                  <a:srgbClr val="FF0000"/>
                </a:solidFill>
              </a:rPr>
              <a:t>, </a:t>
            </a:r>
            <a:r>
              <a:rPr lang="cs-CZ" i="1" dirty="0" err="1" smtClean="0">
                <a:solidFill>
                  <a:srgbClr val="FF0000"/>
                </a:solidFill>
              </a:rPr>
              <a:t>paniertes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Schnitzel</a:t>
            </a:r>
            <a:r>
              <a:rPr lang="cs-CZ" i="1" dirty="0" smtClean="0">
                <a:solidFill>
                  <a:srgbClr val="FF0000"/>
                </a:solidFill>
              </a:rPr>
              <a:t>, </a:t>
            </a:r>
            <a:r>
              <a:rPr lang="cs-CZ" i="1" dirty="0" err="1" smtClean="0">
                <a:solidFill>
                  <a:srgbClr val="FF0000"/>
                </a:solidFill>
              </a:rPr>
              <a:t>gedünsteter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Reis</a:t>
            </a:r>
            <a:r>
              <a:rPr lang="cs-CZ" i="1" dirty="0" smtClean="0">
                <a:solidFill>
                  <a:srgbClr val="FF0000"/>
                </a:solidFill>
              </a:rPr>
              <a:t>,</a:t>
            </a:r>
            <a:r>
              <a:rPr lang="cs-CZ" i="1" dirty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gekochte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Kartoffeln</a:t>
            </a:r>
            <a:r>
              <a:rPr lang="cs-CZ" i="1" dirty="0" smtClean="0">
                <a:solidFill>
                  <a:srgbClr val="FF0000"/>
                </a:solidFill>
              </a:rPr>
              <a:t>, </a:t>
            </a:r>
            <a:r>
              <a:rPr lang="cs-CZ" i="1" dirty="0" err="1" smtClean="0">
                <a:solidFill>
                  <a:srgbClr val="FF0000"/>
                </a:solidFill>
              </a:rPr>
              <a:t>gebratene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Leber</a:t>
            </a:r>
            <a:r>
              <a:rPr lang="cs-CZ" i="1" dirty="0" smtClean="0">
                <a:solidFill>
                  <a:srgbClr val="FF0000"/>
                </a:solidFill>
              </a:rPr>
              <a:t>, </a:t>
            </a:r>
            <a:r>
              <a:rPr lang="cs-CZ" i="1" dirty="0" err="1" smtClean="0">
                <a:solidFill>
                  <a:srgbClr val="FF0000"/>
                </a:solidFill>
              </a:rPr>
              <a:t>paniertes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Hähnchen</a:t>
            </a:r>
            <a:r>
              <a:rPr lang="cs-CZ" i="1" dirty="0" smtClean="0">
                <a:solidFill>
                  <a:srgbClr val="FF0000"/>
                </a:solidFill>
              </a:rPr>
              <a:t>, </a:t>
            </a:r>
            <a:r>
              <a:rPr lang="cs-CZ" i="1" dirty="0" err="1" smtClean="0">
                <a:solidFill>
                  <a:srgbClr val="FF0000"/>
                </a:solidFill>
              </a:rPr>
              <a:t>gespicktes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Fleisch</a:t>
            </a:r>
            <a:r>
              <a:rPr lang="cs-CZ" i="1" dirty="0" smtClean="0">
                <a:solidFill>
                  <a:srgbClr val="FF0000"/>
                </a:solidFill>
              </a:rPr>
              <a:t>, </a:t>
            </a:r>
            <a:r>
              <a:rPr lang="cs-CZ" i="1" dirty="0" err="1" smtClean="0">
                <a:solidFill>
                  <a:srgbClr val="FF0000"/>
                </a:solidFill>
              </a:rPr>
              <a:t>gemischetes</a:t>
            </a:r>
            <a:r>
              <a:rPr lang="cs-CZ" i="1" dirty="0" smtClean="0">
                <a:solidFill>
                  <a:srgbClr val="FF0000"/>
                </a:solidFill>
              </a:rPr>
              <a:t> Eis, </a:t>
            </a:r>
            <a:r>
              <a:rPr lang="cs-CZ" i="1" dirty="0" err="1" smtClean="0">
                <a:solidFill>
                  <a:srgbClr val="FF0000"/>
                </a:solidFill>
              </a:rPr>
              <a:t>gefülltes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Schnitzel</a:t>
            </a:r>
            <a:r>
              <a:rPr lang="cs-CZ" i="1" dirty="0" smtClean="0">
                <a:solidFill>
                  <a:srgbClr val="FF0000"/>
                </a:solidFill>
              </a:rPr>
              <a:t>, </a:t>
            </a:r>
            <a:r>
              <a:rPr lang="cs-CZ" i="1" dirty="0" err="1" smtClean="0">
                <a:solidFill>
                  <a:srgbClr val="FF0000"/>
                </a:solidFill>
              </a:rPr>
              <a:t>rohes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Gemüse</a:t>
            </a:r>
            <a:r>
              <a:rPr lang="cs-CZ" i="1" dirty="0" smtClean="0">
                <a:solidFill>
                  <a:srgbClr val="FF0000"/>
                </a:solidFill>
              </a:rPr>
              <a:t>, </a:t>
            </a:r>
            <a:r>
              <a:rPr lang="cs-CZ" i="1" dirty="0" err="1" smtClean="0">
                <a:solidFill>
                  <a:srgbClr val="FF0000"/>
                </a:solidFill>
              </a:rPr>
              <a:t>gefüllte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Taube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59247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HÖPPNEROVÁ, Věra. </a:t>
            </a:r>
            <a:r>
              <a:rPr lang="cs-CZ" i="1" dirty="0"/>
              <a:t>Němčina pro číšníky a kuchaře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2002, ISBN 80-7183-270-7.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690491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</TotalTime>
  <Words>271</Words>
  <Application>Microsoft Office PowerPoint</Application>
  <PresentationFormat>Předvádění na obrazovce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ZUBEREITUNGSARTEN</vt:lpstr>
      <vt:lpstr>Zubereitungsarten</vt:lpstr>
      <vt:lpstr>Zubereitungsarten</vt:lpstr>
      <vt:lpstr>Was passt? (spojte)</vt:lpstr>
      <vt:lpstr>Lösung (řešení)</vt:lpstr>
      <vt:lpstr>Übersetzen Sie (přeložte)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ZUBEREITUNGSARTEN</dc:title>
  <dc:creator>Lenka</dc:creator>
  <cp:lastModifiedBy>Lenka</cp:lastModifiedBy>
  <cp:revision>19</cp:revision>
  <dcterms:created xsi:type="dcterms:W3CDTF">2013-08-27T16:16:48Z</dcterms:created>
  <dcterms:modified xsi:type="dcterms:W3CDTF">2013-12-02T18:50:09Z</dcterms:modified>
</cp:coreProperties>
</file>