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67" r:id="rId2"/>
    <p:sldId id="257" r:id="rId3"/>
    <p:sldId id="258" r:id="rId4"/>
    <p:sldId id="259" r:id="rId5"/>
    <p:sldId id="260" r:id="rId6"/>
    <p:sldId id="261" r:id="rId7"/>
    <p:sldId id="265" r:id="rId8"/>
    <p:sldId id="266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DC4034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E11F71-2F3E-4488-A31A-6A34483A7497}" type="doc">
      <dgm:prSet loTypeId="urn:microsoft.com/office/officeart/2008/layout/VerticalCurvedList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C8A2A767-4968-46DD-99BA-0FF650E93FB3}">
      <dgm:prSet phldrT="[Text]"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Název:  VY_32_INOVACE_1A_16 /  sčítání do 20 II.</a:t>
          </a:r>
          <a:endParaRPr lang="cs-CZ" dirty="0">
            <a:solidFill>
              <a:schemeClr val="bg1"/>
            </a:solidFill>
          </a:endParaRPr>
        </a:p>
      </dgm:t>
    </dgm:pt>
    <dgm:pt modelId="{A0FA620E-677A-489A-BB53-1557B7B869C1}" type="parTrans" cxnId="{CF47E6F8-A962-4196-9119-4488981EB6C9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41022190-E279-49F6-A468-8687EFAB4D9C}" type="sibTrans" cxnId="{CF47E6F8-A962-4196-9119-4488981EB6C9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A719758F-B736-4D26-84E9-1E4FD9D7963E}">
      <dgm:prSet phldrT="[Text]"/>
      <dgm:spPr/>
      <dgm:t>
        <a:bodyPr/>
        <a:lstStyle/>
        <a:p>
          <a:r>
            <a:rPr lang="cs-CZ" err="1" smtClean="0">
              <a:solidFill>
                <a:schemeClr val="bg1"/>
              </a:solidFill>
            </a:rPr>
            <a:t>Ing</a:t>
          </a:r>
          <a:r>
            <a:rPr lang="cs-CZ" smtClean="0">
              <a:solidFill>
                <a:schemeClr val="bg1"/>
              </a:solidFill>
            </a:rPr>
            <a:t>. Petra </a:t>
          </a:r>
          <a:r>
            <a:rPr lang="cs-CZ" dirty="0" err="1" smtClean="0">
              <a:solidFill>
                <a:schemeClr val="bg1"/>
              </a:solidFill>
            </a:rPr>
            <a:t>Zábrahová</a:t>
          </a:r>
          <a:endParaRPr lang="cs-CZ" dirty="0">
            <a:solidFill>
              <a:schemeClr val="bg1"/>
            </a:solidFill>
          </a:endParaRPr>
        </a:p>
      </dgm:t>
    </dgm:pt>
    <dgm:pt modelId="{448B8D77-26AC-4959-8EF6-5B669337DA26}" type="parTrans" cxnId="{C32048AD-59E1-40C4-8B1C-03C00B34557A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D01743B7-1D6A-43F5-9600-EA4897891386}" type="sibTrans" cxnId="{C32048AD-59E1-40C4-8B1C-03C00B34557A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06C0E180-7594-4025-B5BC-1C2028959C01}">
      <dgm:prSet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Název školy: Základní škola a Mateřská škola, </a:t>
          </a:r>
          <a:r>
            <a:rPr lang="cs-CZ" b="0" dirty="0" smtClean="0">
              <a:solidFill>
                <a:schemeClr val="bg1"/>
              </a:solidFill>
            </a:rPr>
            <a:t>Dětenice, okres Jičín</a:t>
          </a:r>
          <a:endParaRPr lang="cs-CZ" b="0" dirty="0">
            <a:solidFill>
              <a:schemeClr val="bg1"/>
            </a:solidFill>
          </a:endParaRPr>
        </a:p>
      </dgm:t>
    </dgm:pt>
    <dgm:pt modelId="{A960D03A-9280-438E-8058-FC3858A83E65}" type="parTrans" cxnId="{806B496F-0C36-48D0-AB4A-B722346502DE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FB6BEEEE-6A29-4340-A7D2-BF2CA82D4458}" type="sibTrans" cxnId="{806B496F-0C36-48D0-AB4A-B722346502DE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591E5A54-6190-4427-B614-05C3EC8DFB50}">
      <dgm:prSet/>
      <dgm:spPr/>
      <dgm:t>
        <a:bodyPr/>
        <a:lstStyle/>
        <a:p>
          <a:r>
            <a:rPr lang="cs-CZ" b="0" smtClean="0">
              <a:solidFill>
                <a:schemeClr val="bg1"/>
              </a:solidFill>
            </a:rPr>
            <a:t>Číslo projektu</a:t>
          </a:r>
          <a:r>
            <a:rPr lang="cs-CZ" b="1" smtClean="0">
              <a:solidFill>
                <a:schemeClr val="bg1"/>
              </a:solidFill>
            </a:rPr>
            <a:t>: CZ.1.07/1.4.00/21.3770</a:t>
          </a:r>
          <a:endParaRPr lang="cs-CZ" dirty="0">
            <a:solidFill>
              <a:schemeClr val="bg1"/>
            </a:solidFill>
          </a:endParaRPr>
        </a:p>
      </dgm:t>
    </dgm:pt>
    <dgm:pt modelId="{70232C5C-CAD7-4CD4-A183-E4E027FC3B96}" type="parTrans" cxnId="{08391196-2D38-43E7-9211-47B1C56956D5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4400C322-E107-42DF-ACA6-7C5A0BAE6E82}" type="sibTrans" cxnId="{08391196-2D38-43E7-9211-47B1C56956D5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CF8E910E-F358-40B8-BC85-1C6F2A06FF61}">
      <dgm:prSet/>
      <dgm:spPr/>
      <dgm:t>
        <a:bodyPr/>
        <a:lstStyle/>
        <a:p>
          <a:r>
            <a:rPr lang="cs-CZ" dirty="0" smtClean="0">
              <a:solidFill>
                <a:schemeClr val="bg1"/>
              </a:solidFill>
            </a:rPr>
            <a:t>Vytvořeno:</a:t>
          </a:r>
          <a:r>
            <a:rPr lang="cs-CZ" baseline="0" dirty="0" smtClean="0">
              <a:solidFill>
                <a:schemeClr val="bg1"/>
              </a:solidFill>
            </a:rPr>
            <a:t> 20. 8. 2013</a:t>
          </a:r>
          <a:endParaRPr lang="cs-CZ" dirty="0">
            <a:solidFill>
              <a:schemeClr val="bg1"/>
            </a:solidFill>
          </a:endParaRPr>
        </a:p>
      </dgm:t>
    </dgm:pt>
    <dgm:pt modelId="{8D5FA279-73B5-4D4C-AB69-8BD79DA1C8CD}" type="parTrans" cxnId="{B8257075-CCB8-4E09-8B26-B10C49F58785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A928B175-6FA0-4116-8AD4-D772478F913C}" type="sibTrans" cxnId="{B8257075-CCB8-4E09-8B26-B10C49F58785}">
      <dgm:prSet/>
      <dgm:spPr/>
      <dgm:t>
        <a:bodyPr/>
        <a:lstStyle/>
        <a:p>
          <a:endParaRPr lang="cs-CZ">
            <a:solidFill>
              <a:schemeClr val="bg1"/>
            </a:solidFill>
          </a:endParaRPr>
        </a:p>
      </dgm:t>
    </dgm:pt>
    <dgm:pt modelId="{8DB2D1C9-FBAE-40F2-9181-3984677381C4}" type="pres">
      <dgm:prSet presAssocID="{4BE11F71-2F3E-4488-A31A-6A34483A749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5AC11D65-9A8E-489A-83A6-A5789153CFD3}" type="pres">
      <dgm:prSet presAssocID="{4BE11F71-2F3E-4488-A31A-6A34483A7497}" presName="Name1" presStyleCnt="0"/>
      <dgm:spPr/>
    </dgm:pt>
    <dgm:pt modelId="{5B926526-1B36-4730-BD4A-D810662F99CD}" type="pres">
      <dgm:prSet presAssocID="{4BE11F71-2F3E-4488-A31A-6A34483A7497}" presName="cycle" presStyleCnt="0"/>
      <dgm:spPr/>
    </dgm:pt>
    <dgm:pt modelId="{872ECEDE-3D28-42AD-997D-3E71CB5803F6}" type="pres">
      <dgm:prSet presAssocID="{4BE11F71-2F3E-4488-A31A-6A34483A7497}" presName="srcNode" presStyleLbl="node1" presStyleIdx="0" presStyleCnt="5"/>
      <dgm:spPr/>
    </dgm:pt>
    <dgm:pt modelId="{A060B01C-06F5-4C9C-84F3-08985E7CC7C9}" type="pres">
      <dgm:prSet presAssocID="{4BE11F71-2F3E-4488-A31A-6A34483A7497}" presName="conn" presStyleLbl="parChTrans1D2" presStyleIdx="0" presStyleCnt="1"/>
      <dgm:spPr/>
      <dgm:t>
        <a:bodyPr/>
        <a:lstStyle/>
        <a:p>
          <a:endParaRPr lang="cs-CZ"/>
        </a:p>
      </dgm:t>
    </dgm:pt>
    <dgm:pt modelId="{C3DA8CBE-F69F-470C-B459-F6530D93EBD4}" type="pres">
      <dgm:prSet presAssocID="{4BE11F71-2F3E-4488-A31A-6A34483A7497}" presName="extraNode" presStyleLbl="node1" presStyleIdx="0" presStyleCnt="5"/>
      <dgm:spPr/>
    </dgm:pt>
    <dgm:pt modelId="{A72141EE-C63F-497D-95CF-157A25B88420}" type="pres">
      <dgm:prSet presAssocID="{4BE11F71-2F3E-4488-A31A-6A34483A7497}" presName="dstNode" presStyleLbl="node1" presStyleIdx="0" presStyleCnt="5"/>
      <dgm:spPr/>
    </dgm:pt>
    <dgm:pt modelId="{5807C9B6-2CED-45D2-B90D-5C4019DC0AE1}" type="pres">
      <dgm:prSet presAssocID="{06C0E180-7594-4025-B5BC-1C2028959C01}" presName="text_1" presStyleLbl="node1" presStyleIdx="0" presStyleCnt="5" custLinFactNeighborX="466" custLinFactNeighborY="-435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5D39B5-D00A-43E8-ABA3-129DC6EC67F3}" type="pres">
      <dgm:prSet presAssocID="{06C0E180-7594-4025-B5BC-1C2028959C01}" presName="accent_1" presStyleCnt="0"/>
      <dgm:spPr/>
    </dgm:pt>
    <dgm:pt modelId="{5AD27BCF-AC2A-4A07-92AF-9276BAEAD91F}" type="pres">
      <dgm:prSet presAssocID="{06C0E180-7594-4025-B5BC-1C2028959C01}" presName="accentRepeatNode" presStyleLbl="solidFgAcc1" presStyleIdx="0" presStyleCnt="5"/>
      <dgm:spPr/>
    </dgm:pt>
    <dgm:pt modelId="{C45BCAD5-E036-482B-B75E-A54EEAB9F289}" type="pres">
      <dgm:prSet presAssocID="{C8A2A767-4968-46DD-99BA-0FF650E93FB3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8D20182-E59D-4160-96D7-73F8348BFF8C}" type="pres">
      <dgm:prSet presAssocID="{C8A2A767-4968-46DD-99BA-0FF650E93FB3}" presName="accent_2" presStyleCnt="0"/>
      <dgm:spPr/>
    </dgm:pt>
    <dgm:pt modelId="{FBB0D49C-00BD-4D89-8FA4-826C77A005F5}" type="pres">
      <dgm:prSet presAssocID="{C8A2A767-4968-46DD-99BA-0FF650E93FB3}" presName="accentRepeatNode" presStyleLbl="solidFgAcc1" presStyleIdx="1" presStyleCnt="5"/>
      <dgm:spPr/>
      <dgm:t>
        <a:bodyPr/>
        <a:lstStyle/>
        <a:p>
          <a:endParaRPr lang="cs-CZ"/>
        </a:p>
      </dgm:t>
    </dgm:pt>
    <dgm:pt modelId="{76B39A78-5FDB-4767-AFCD-FAAB5B9E2948}" type="pres">
      <dgm:prSet presAssocID="{A719758F-B736-4D26-84E9-1E4FD9D7963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272FBF0-DF5D-4114-A9D3-3E0AD95FE896}" type="pres">
      <dgm:prSet presAssocID="{A719758F-B736-4D26-84E9-1E4FD9D7963E}" presName="accent_3" presStyleCnt="0"/>
      <dgm:spPr/>
    </dgm:pt>
    <dgm:pt modelId="{E462C1CD-ED8D-483C-AA4A-2A40D5D8EE3D}" type="pres">
      <dgm:prSet presAssocID="{A719758F-B736-4D26-84E9-1E4FD9D7963E}" presName="accentRepeatNode" presStyleLbl="solidFgAcc1" presStyleIdx="2" presStyleCnt="5"/>
      <dgm:spPr/>
    </dgm:pt>
    <dgm:pt modelId="{3A993321-78EF-47A9-9BDD-099DEDAD73D0}" type="pres">
      <dgm:prSet presAssocID="{591E5A54-6190-4427-B614-05C3EC8DFB50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9664306-08DE-453B-8DFC-F392EAE0B080}" type="pres">
      <dgm:prSet presAssocID="{591E5A54-6190-4427-B614-05C3EC8DFB50}" presName="accent_4" presStyleCnt="0"/>
      <dgm:spPr/>
    </dgm:pt>
    <dgm:pt modelId="{6D11754E-4F27-4F0B-9F8B-061E420DD5D6}" type="pres">
      <dgm:prSet presAssocID="{591E5A54-6190-4427-B614-05C3EC8DFB50}" presName="accentRepeatNode" presStyleLbl="solidFgAcc1" presStyleIdx="3" presStyleCnt="5"/>
      <dgm:spPr/>
    </dgm:pt>
    <dgm:pt modelId="{DD1EAA52-1B50-462E-9723-F4DB2E14DA33}" type="pres">
      <dgm:prSet presAssocID="{CF8E910E-F358-40B8-BC85-1C6F2A06FF61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65F042-1341-4059-85C0-A1B5215C575C}" type="pres">
      <dgm:prSet presAssocID="{CF8E910E-F358-40B8-BC85-1C6F2A06FF61}" presName="accent_5" presStyleCnt="0"/>
      <dgm:spPr/>
    </dgm:pt>
    <dgm:pt modelId="{7D7B2A05-82C8-41A6-ACB1-AF8B88142933}" type="pres">
      <dgm:prSet presAssocID="{CF8E910E-F358-40B8-BC85-1C6F2A06FF61}" presName="accentRepeatNode" presStyleLbl="solidFgAcc1" presStyleIdx="4" presStyleCnt="5"/>
      <dgm:spPr/>
    </dgm:pt>
  </dgm:ptLst>
  <dgm:cxnLst>
    <dgm:cxn modelId="{D7A342B9-102C-4472-B2B8-D2BCC361365C}" type="presOf" srcId="{C8A2A767-4968-46DD-99BA-0FF650E93FB3}" destId="{C45BCAD5-E036-482B-B75E-A54EEAB9F289}" srcOrd="0" destOrd="0" presId="urn:microsoft.com/office/officeart/2008/layout/VerticalCurvedList"/>
    <dgm:cxn modelId="{CF47E6F8-A962-4196-9119-4488981EB6C9}" srcId="{4BE11F71-2F3E-4488-A31A-6A34483A7497}" destId="{C8A2A767-4968-46DD-99BA-0FF650E93FB3}" srcOrd="1" destOrd="0" parTransId="{A0FA620E-677A-489A-BB53-1557B7B869C1}" sibTransId="{41022190-E279-49F6-A468-8687EFAB4D9C}"/>
    <dgm:cxn modelId="{B8257075-CCB8-4E09-8B26-B10C49F58785}" srcId="{4BE11F71-2F3E-4488-A31A-6A34483A7497}" destId="{CF8E910E-F358-40B8-BC85-1C6F2A06FF61}" srcOrd="4" destOrd="0" parTransId="{8D5FA279-73B5-4D4C-AB69-8BD79DA1C8CD}" sibTransId="{A928B175-6FA0-4116-8AD4-D772478F913C}"/>
    <dgm:cxn modelId="{806B496F-0C36-48D0-AB4A-B722346502DE}" srcId="{4BE11F71-2F3E-4488-A31A-6A34483A7497}" destId="{06C0E180-7594-4025-B5BC-1C2028959C01}" srcOrd="0" destOrd="0" parTransId="{A960D03A-9280-438E-8058-FC3858A83E65}" sibTransId="{FB6BEEEE-6A29-4340-A7D2-BF2CA82D4458}"/>
    <dgm:cxn modelId="{934E6508-7186-4BBF-B06F-91D182D48CF3}" type="presOf" srcId="{4BE11F71-2F3E-4488-A31A-6A34483A7497}" destId="{8DB2D1C9-FBAE-40F2-9181-3984677381C4}" srcOrd="0" destOrd="0" presId="urn:microsoft.com/office/officeart/2008/layout/VerticalCurvedList"/>
    <dgm:cxn modelId="{09D2BF82-B929-4E26-AB21-3D2A1B0C0B9E}" type="presOf" srcId="{A719758F-B736-4D26-84E9-1E4FD9D7963E}" destId="{76B39A78-5FDB-4767-AFCD-FAAB5B9E2948}" srcOrd="0" destOrd="0" presId="urn:microsoft.com/office/officeart/2008/layout/VerticalCurvedList"/>
    <dgm:cxn modelId="{CF0CAD33-58F4-4DF2-B491-6246064CBC4E}" type="presOf" srcId="{06C0E180-7594-4025-B5BC-1C2028959C01}" destId="{5807C9B6-2CED-45D2-B90D-5C4019DC0AE1}" srcOrd="0" destOrd="0" presId="urn:microsoft.com/office/officeart/2008/layout/VerticalCurvedList"/>
    <dgm:cxn modelId="{0A662153-4FD7-4557-AD2B-FC15CD535E15}" type="presOf" srcId="{CF8E910E-F358-40B8-BC85-1C6F2A06FF61}" destId="{DD1EAA52-1B50-462E-9723-F4DB2E14DA33}" srcOrd="0" destOrd="0" presId="urn:microsoft.com/office/officeart/2008/layout/VerticalCurvedList"/>
    <dgm:cxn modelId="{2F2B4268-4CD3-4C99-9DB3-B26BBA2BB716}" type="presOf" srcId="{FB6BEEEE-6A29-4340-A7D2-BF2CA82D4458}" destId="{A060B01C-06F5-4C9C-84F3-08985E7CC7C9}" srcOrd="0" destOrd="0" presId="urn:microsoft.com/office/officeart/2008/layout/VerticalCurvedList"/>
    <dgm:cxn modelId="{9B0686A7-A3BE-4035-AB9E-2F5251F66B2A}" type="presOf" srcId="{591E5A54-6190-4427-B614-05C3EC8DFB50}" destId="{3A993321-78EF-47A9-9BDD-099DEDAD73D0}" srcOrd="0" destOrd="0" presId="urn:microsoft.com/office/officeart/2008/layout/VerticalCurvedList"/>
    <dgm:cxn modelId="{C32048AD-59E1-40C4-8B1C-03C00B34557A}" srcId="{4BE11F71-2F3E-4488-A31A-6A34483A7497}" destId="{A719758F-B736-4D26-84E9-1E4FD9D7963E}" srcOrd="2" destOrd="0" parTransId="{448B8D77-26AC-4959-8EF6-5B669337DA26}" sibTransId="{D01743B7-1D6A-43F5-9600-EA4897891386}"/>
    <dgm:cxn modelId="{08391196-2D38-43E7-9211-47B1C56956D5}" srcId="{4BE11F71-2F3E-4488-A31A-6A34483A7497}" destId="{591E5A54-6190-4427-B614-05C3EC8DFB50}" srcOrd="3" destOrd="0" parTransId="{70232C5C-CAD7-4CD4-A183-E4E027FC3B96}" sibTransId="{4400C322-E107-42DF-ACA6-7C5A0BAE6E82}"/>
    <dgm:cxn modelId="{8FCC7CBD-A6FC-4C88-842B-FCCB8F0D7788}" type="presParOf" srcId="{8DB2D1C9-FBAE-40F2-9181-3984677381C4}" destId="{5AC11D65-9A8E-489A-83A6-A5789153CFD3}" srcOrd="0" destOrd="0" presId="urn:microsoft.com/office/officeart/2008/layout/VerticalCurvedList"/>
    <dgm:cxn modelId="{C3645F8B-2E2F-4899-A41A-5536987C459C}" type="presParOf" srcId="{5AC11D65-9A8E-489A-83A6-A5789153CFD3}" destId="{5B926526-1B36-4730-BD4A-D810662F99CD}" srcOrd="0" destOrd="0" presId="urn:microsoft.com/office/officeart/2008/layout/VerticalCurvedList"/>
    <dgm:cxn modelId="{730753F2-EBFB-4930-8FD8-B1D51DEC1A51}" type="presParOf" srcId="{5B926526-1B36-4730-BD4A-D810662F99CD}" destId="{872ECEDE-3D28-42AD-997D-3E71CB5803F6}" srcOrd="0" destOrd="0" presId="urn:microsoft.com/office/officeart/2008/layout/VerticalCurvedList"/>
    <dgm:cxn modelId="{A359A192-7072-4CBC-9F23-750AFCD711A5}" type="presParOf" srcId="{5B926526-1B36-4730-BD4A-D810662F99CD}" destId="{A060B01C-06F5-4C9C-84F3-08985E7CC7C9}" srcOrd="1" destOrd="0" presId="urn:microsoft.com/office/officeart/2008/layout/VerticalCurvedList"/>
    <dgm:cxn modelId="{67652F5A-A9DE-4C12-9CB6-DD9FAF0CA77F}" type="presParOf" srcId="{5B926526-1B36-4730-BD4A-D810662F99CD}" destId="{C3DA8CBE-F69F-470C-B459-F6530D93EBD4}" srcOrd="2" destOrd="0" presId="urn:microsoft.com/office/officeart/2008/layout/VerticalCurvedList"/>
    <dgm:cxn modelId="{83BFEA1B-BF24-4C77-9EE3-36C185465D34}" type="presParOf" srcId="{5B926526-1B36-4730-BD4A-D810662F99CD}" destId="{A72141EE-C63F-497D-95CF-157A25B88420}" srcOrd="3" destOrd="0" presId="urn:microsoft.com/office/officeart/2008/layout/VerticalCurvedList"/>
    <dgm:cxn modelId="{3CB22C34-8EB7-418C-B898-B9E1F66755F9}" type="presParOf" srcId="{5AC11D65-9A8E-489A-83A6-A5789153CFD3}" destId="{5807C9B6-2CED-45D2-B90D-5C4019DC0AE1}" srcOrd="1" destOrd="0" presId="urn:microsoft.com/office/officeart/2008/layout/VerticalCurvedList"/>
    <dgm:cxn modelId="{B2475398-BF95-46E3-A481-7E2FA32BBA72}" type="presParOf" srcId="{5AC11D65-9A8E-489A-83A6-A5789153CFD3}" destId="{275D39B5-D00A-43E8-ABA3-129DC6EC67F3}" srcOrd="2" destOrd="0" presId="urn:microsoft.com/office/officeart/2008/layout/VerticalCurvedList"/>
    <dgm:cxn modelId="{E65809BF-DEEC-455F-A343-857E852E603F}" type="presParOf" srcId="{275D39B5-D00A-43E8-ABA3-129DC6EC67F3}" destId="{5AD27BCF-AC2A-4A07-92AF-9276BAEAD91F}" srcOrd="0" destOrd="0" presId="urn:microsoft.com/office/officeart/2008/layout/VerticalCurvedList"/>
    <dgm:cxn modelId="{75039C05-B2D5-4737-AFC3-CC50A74E7E15}" type="presParOf" srcId="{5AC11D65-9A8E-489A-83A6-A5789153CFD3}" destId="{C45BCAD5-E036-482B-B75E-A54EEAB9F289}" srcOrd="3" destOrd="0" presId="urn:microsoft.com/office/officeart/2008/layout/VerticalCurvedList"/>
    <dgm:cxn modelId="{224C5660-98D6-4017-BD0D-EB80FD90F8E6}" type="presParOf" srcId="{5AC11D65-9A8E-489A-83A6-A5789153CFD3}" destId="{68D20182-E59D-4160-96D7-73F8348BFF8C}" srcOrd="4" destOrd="0" presId="urn:microsoft.com/office/officeart/2008/layout/VerticalCurvedList"/>
    <dgm:cxn modelId="{2D80240E-4482-4CA5-B163-07C6CD3BB268}" type="presParOf" srcId="{68D20182-E59D-4160-96D7-73F8348BFF8C}" destId="{FBB0D49C-00BD-4D89-8FA4-826C77A005F5}" srcOrd="0" destOrd="0" presId="urn:microsoft.com/office/officeart/2008/layout/VerticalCurvedList"/>
    <dgm:cxn modelId="{0A35EAB3-BCB2-46FF-80A6-4E6F0EDB0903}" type="presParOf" srcId="{5AC11D65-9A8E-489A-83A6-A5789153CFD3}" destId="{76B39A78-5FDB-4767-AFCD-FAAB5B9E2948}" srcOrd="5" destOrd="0" presId="urn:microsoft.com/office/officeart/2008/layout/VerticalCurvedList"/>
    <dgm:cxn modelId="{EBDE2328-8DF2-401A-AEE5-5E17E229C91C}" type="presParOf" srcId="{5AC11D65-9A8E-489A-83A6-A5789153CFD3}" destId="{E272FBF0-DF5D-4114-A9D3-3E0AD95FE896}" srcOrd="6" destOrd="0" presId="urn:microsoft.com/office/officeart/2008/layout/VerticalCurvedList"/>
    <dgm:cxn modelId="{6180685E-2637-4319-8D1E-0D7D1B2028D0}" type="presParOf" srcId="{E272FBF0-DF5D-4114-A9D3-3E0AD95FE896}" destId="{E462C1CD-ED8D-483C-AA4A-2A40D5D8EE3D}" srcOrd="0" destOrd="0" presId="urn:microsoft.com/office/officeart/2008/layout/VerticalCurvedList"/>
    <dgm:cxn modelId="{82C37BF4-E481-43BA-8A0A-902098859AC5}" type="presParOf" srcId="{5AC11D65-9A8E-489A-83A6-A5789153CFD3}" destId="{3A993321-78EF-47A9-9BDD-099DEDAD73D0}" srcOrd="7" destOrd="0" presId="urn:microsoft.com/office/officeart/2008/layout/VerticalCurvedList"/>
    <dgm:cxn modelId="{1F9A5F06-BBA2-4EE5-AD3B-94500437C478}" type="presParOf" srcId="{5AC11D65-9A8E-489A-83A6-A5789153CFD3}" destId="{19664306-08DE-453B-8DFC-F392EAE0B080}" srcOrd="8" destOrd="0" presId="urn:microsoft.com/office/officeart/2008/layout/VerticalCurvedList"/>
    <dgm:cxn modelId="{2C3FC180-5985-4F26-8E87-82E1FED78C1B}" type="presParOf" srcId="{19664306-08DE-453B-8DFC-F392EAE0B080}" destId="{6D11754E-4F27-4F0B-9F8B-061E420DD5D6}" srcOrd="0" destOrd="0" presId="urn:microsoft.com/office/officeart/2008/layout/VerticalCurvedList"/>
    <dgm:cxn modelId="{6B4E3BEA-DC52-4C00-A343-406B0D6E8915}" type="presParOf" srcId="{5AC11D65-9A8E-489A-83A6-A5789153CFD3}" destId="{DD1EAA52-1B50-462E-9723-F4DB2E14DA33}" srcOrd="9" destOrd="0" presId="urn:microsoft.com/office/officeart/2008/layout/VerticalCurvedList"/>
    <dgm:cxn modelId="{6C3A71E9-7CBA-4EEE-9ACC-E0E5F2CDE20A}" type="presParOf" srcId="{5AC11D65-9A8E-489A-83A6-A5789153CFD3}" destId="{9A65F042-1341-4059-85C0-A1B5215C575C}" srcOrd="10" destOrd="0" presId="urn:microsoft.com/office/officeart/2008/layout/VerticalCurvedList"/>
    <dgm:cxn modelId="{F132B65A-D306-465D-9196-9BDC002A14A3}" type="presParOf" srcId="{9A65F042-1341-4059-85C0-A1B5215C575C}" destId="{7D7B2A05-82C8-41A6-ACB1-AF8B8814293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060B01C-06F5-4C9C-84F3-08985E7CC7C9}">
      <dsp:nvSpPr>
        <dsp:cNvPr id="0" name=""/>
        <dsp:cNvSpPr/>
      </dsp:nvSpPr>
      <dsp:spPr>
        <a:xfrm>
          <a:off x="-5729365" y="-876962"/>
          <a:ext cx="6821149" cy="6821149"/>
        </a:xfrm>
        <a:prstGeom prst="blockArc">
          <a:avLst>
            <a:gd name="adj1" fmla="val 18900000"/>
            <a:gd name="adj2" fmla="val 2700000"/>
            <a:gd name="adj3" fmla="val 317"/>
          </a:avLst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07C9B6-2CED-45D2-B90D-5C4019DC0AE1}">
      <dsp:nvSpPr>
        <dsp:cNvPr id="0" name=""/>
        <dsp:cNvSpPr/>
      </dsp:nvSpPr>
      <dsp:spPr>
        <a:xfrm>
          <a:off x="512488" y="289019"/>
          <a:ext cx="7563613" cy="6336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2925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bg1"/>
              </a:solidFill>
            </a:rPr>
            <a:t>Název školy: Základní škola a Mateřská škola, </a:t>
          </a:r>
          <a:r>
            <a:rPr lang="cs-CZ" sz="1900" b="0" kern="1200" dirty="0" smtClean="0">
              <a:solidFill>
                <a:schemeClr val="bg1"/>
              </a:solidFill>
            </a:rPr>
            <a:t>Dětenice, okres Jičín</a:t>
          </a:r>
          <a:endParaRPr lang="cs-CZ" sz="1900" b="0" kern="1200" dirty="0">
            <a:solidFill>
              <a:schemeClr val="bg1"/>
            </a:solidFill>
          </a:endParaRPr>
        </a:p>
      </dsp:txBody>
      <dsp:txXfrm>
        <a:off x="512488" y="289019"/>
        <a:ext cx="7563613" cy="633605"/>
      </dsp:txXfrm>
    </dsp:sp>
    <dsp:sp modelId="{5AD27BCF-AC2A-4A07-92AF-9276BAEAD91F}">
      <dsp:nvSpPr>
        <dsp:cNvPr id="0" name=""/>
        <dsp:cNvSpPr/>
      </dsp:nvSpPr>
      <dsp:spPr>
        <a:xfrm>
          <a:off x="81238" y="237399"/>
          <a:ext cx="792007" cy="7920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5BCAD5-E036-482B-B75E-A54EEAB9F289}">
      <dsp:nvSpPr>
        <dsp:cNvPr id="0" name=""/>
        <dsp:cNvSpPr/>
      </dsp:nvSpPr>
      <dsp:spPr>
        <a:xfrm>
          <a:off x="931265" y="1266704"/>
          <a:ext cx="7109590" cy="6336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2925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bg1"/>
              </a:solidFill>
            </a:rPr>
            <a:t>Název:  VY_32_INOVACE_1A_16 /  sčítání do 20 II.</a:t>
          </a:r>
          <a:endParaRPr lang="cs-CZ" sz="1900" kern="1200" dirty="0">
            <a:solidFill>
              <a:schemeClr val="bg1"/>
            </a:solidFill>
          </a:endParaRPr>
        </a:p>
      </dsp:txBody>
      <dsp:txXfrm>
        <a:off x="931265" y="1266704"/>
        <a:ext cx="7109590" cy="633605"/>
      </dsp:txXfrm>
    </dsp:sp>
    <dsp:sp modelId="{FBB0D49C-00BD-4D89-8FA4-826C77A005F5}">
      <dsp:nvSpPr>
        <dsp:cNvPr id="0" name=""/>
        <dsp:cNvSpPr/>
      </dsp:nvSpPr>
      <dsp:spPr>
        <a:xfrm>
          <a:off x="535261" y="1187503"/>
          <a:ext cx="792007" cy="7920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B39A78-5FDB-4767-AFCD-FAAB5B9E2948}">
      <dsp:nvSpPr>
        <dsp:cNvPr id="0" name=""/>
        <dsp:cNvSpPr/>
      </dsp:nvSpPr>
      <dsp:spPr>
        <a:xfrm>
          <a:off x="1070614" y="2216809"/>
          <a:ext cx="6970241" cy="6336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2925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err="1" smtClean="0">
              <a:solidFill>
                <a:schemeClr val="bg1"/>
              </a:solidFill>
            </a:rPr>
            <a:t>Ing</a:t>
          </a:r>
          <a:r>
            <a:rPr lang="cs-CZ" sz="1900" kern="1200" smtClean="0">
              <a:solidFill>
                <a:schemeClr val="bg1"/>
              </a:solidFill>
            </a:rPr>
            <a:t>. Petra </a:t>
          </a:r>
          <a:r>
            <a:rPr lang="cs-CZ" sz="1900" kern="1200" dirty="0" err="1" smtClean="0">
              <a:solidFill>
                <a:schemeClr val="bg1"/>
              </a:solidFill>
            </a:rPr>
            <a:t>Zábrahová</a:t>
          </a:r>
          <a:endParaRPr lang="cs-CZ" sz="1900" kern="1200" dirty="0">
            <a:solidFill>
              <a:schemeClr val="bg1"/>
            </a:solidFill>
          </a:endParaRPr>
        </a:p>
      </dsp:txBody>
      <dsp:txXfrm>
        <a:off x="1070614" y="2216809"/>
        <a:ext cx="6970241" cy="633605"/>
      </dsp:txXfrm>
    </dsp:sp>
    <dsp:sp modelId="{E462C1CD-ED8D-483C-AA4A-2A40D5D8EE3D}">
      <dsp:nvSpPr>
        <dsp:cNvPr id="0" name=""/>
        <dsp:cNvSpPr/>
      </dsp:nvSpPr>
      <dsp:spPr>
        <a:xfrm>
          <a:off x="674610" y="2137608"/>
          <a:ext cx="792007" cy="7920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993321-78EF-47A9-9BDD-099DEDAD73D0}">
      <dsp:nvSpPr>
        <dsp:cNvPr id="0" name=""/>
        <dsp:cNvSpPr/>
      </dsp:nvSpPr>
      <dsp:spPr>
        <a:xfrm>
          <a:off x="931265" y="3166913"/>
          <a:ext cx="7109590" cy="6336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2925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b="0" kern="1200" smtClean="0">
              <a:solidFill>
                <a:schemeClr val="bg1"/>
              </a:solidFill>
            </a:rPr>
            <a:t>Číslo projektu</a:t>
          </a:r>
          <a:r>
            <a:rPr lang="cs-CZ" sz="1900" b="1" kern="1200" smtClean="0">
              <a:solidFill>
                <a:schemeClr val="bg1"/>
              </a:solidFill>
            </a:rPr>
            <a:t>: CZ.1.07/1.4.00/21.3770</a:t>
          </a:r>
          <a:endParaRPr lang="cs-CZ" sz="1900" kern="1200" dirty="0">
            <a:solidFill>
              <a:schemeClr val="bg1"/>
            </a:solidFill>
          </a:endParaRPr>
        </a:p>
      </dsp:txBody>
      <dsp:txXfrm>
        <a:off x="931265" y="3166913"/>
        <a:ext cx="7109590" cy="633605"/>
      </dsp:txXfrm>
    </dsp:sp>
    <dsp:sp modelId="{6D11754E-4F27-4F0B-9F8B-061E420DD5D6}">
      <dsp:nvSpPr>
        <dsp:cNvPr id="0" name=""/>
        <dsp:cNvSpPr/>
      </dsp:nvSpPr>
      <dsp:spPr>
        <a:xfrm>
          <a:off x="535261" y="3087712"/>
          <a:ext cx="792007" cy="7920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1EAA52-1B50-462E-9723-F4DB2E14DA33}">
      <dsp:nvSpPr>
        <dsp:cNvPr id="0" name=""/>
        <dsp:cNvSpPr/>
      </dsp:nvSpPr>
      <dsp:spPr>
        <a:xfrm>
          <a:off x="477242" y="4117018"/>
          <a:ext cx="7563613" cy="63360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2925" tIns="48260" rIns="48260" bIns="4826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900" kern="1200" dirty="0" smtClean="0">
              <a:solidFill>
                <a:schemeClr val="bg1"/>
              </a:solidFill>
            </a:rPr>
            <a:t>Vytvořeno:</a:t>
          </a:r>
          <a:r>
            <a:rPr lang="cs-CZ" sz="1900" kern="1200" baseline="0" dirty="0" smtClean="0">
              <a:solidFill>
                <a:schemeClr val="bg1"/>
              </a:solidFill>
            </a:rPr>
            <a:t> 20. 8. 2013</a:t>
          </a:r>
          <a:endParaRPr lang="cs-CZ" sz="1900" kern="1200" dirty="0">
            <a:solidFill>
              <a:schemeClr val="bg1"/>
            </a:solidFill>
          </a:endParaRPr>
        </a:p>
      </dsp:txBody>
      <dsp:txXfrm>
        <a:off x="477242" y="4117018"/>
        <a:ext cx="7563613" cy="633605"/>
      </dsp:txXfrm>
    </dsp:sp>
    <dsp:sp modelId="{7D7B2A05-82C8-41A6-ACB1-AF8B88142933}">
      <dsp:nvSpPr>
        <dsp:cNvPr id="0" name=""/>
        <dsp:cNvSpPr/>
      </dsp:nvSpPr>
      <dsp:spPr>
        <a:xfrm>
          <a:off x="81238" y="4037817"/>
          <a:ext cx="792007" cy="79200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42D6DF-ABC4-4CAB-837B-C3E715827E50}" type="datetimeFigureOut">
              <a:rPr lang="cs-CZ" smtClean="0"/>
              <a:pPr/>
              <a:t>6.10.2014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953C49-F9D8-43EF-AF29-E28DB130965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953C49-F9D8-43EF-AF29-E28DB130965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989664-FDA0-4019-A847-017CD85628B9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53A0D-37F3-4025-A321-8BA33A50F1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C5D7B-CE56-46F1-A9E8-FAB9142584C5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B5312-9B0A-48A4-A834-FAF19BE65F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3B2E0-9661-480E-BB73-475E51874BEA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64679-C055-4773-89EF-17297F0512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DA275-8593-4FA1-AE49-248246E1A199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44894-57C4-4486-B16A-55AB3C71A2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8FAED-8E1E-479E-9B7D-C4EAC544EA1B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4B2F0-85AE-421F-AAC9-FD86F90F73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B360B-A6B2-4592-B5A8-CADF56B0EC13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16B9D-BB4F-4C26-8742-67A8B6656C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A1DD3F-24B3-4270-BF64-1A227EF5C241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0ACD2-98FE-42CB-8546-BD42B75B99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E65AA-35EE-4788-8D56-BDF6AF3C6DE5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892B3-D912-43FF-A185-EE2D72F858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/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13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E5216-09FA-4553-BA3D-2D1B7EFC10C3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14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4500B-CE9F-40ED-8016-F334B008CC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5B1937-CB96-400A-9A1F-DE55ACECA0CF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0F672-44A8-4690-91D6-F6198CF32E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85FB6-396D-41AD-8D27-53CBF8D5183C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FE590-861B-4959-96F1-34C328EA60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18"/>
          <p:cNvGrpSpPr>
            <a:grpSpLocks/>
          </p:cNvGrpSpPr>
          <p:nvPr/>
        </p:nvGrpSpPr>
        <p:grpSpPr bwMode="auto">
          <a:xfrm>
            <a:off x="6557963" y="66675"/>
            <a:ext cx="2574925" cy="6796088"/>
            <a:chOff x="6558164" y="66319"/>
            <a:chExt cx="2575511" cy="6797067"/>
          </a:xfrm>
        </p:grpSpPr>
        <p:grpSp>
          <p:nvGrpSpPr>
            <p:cNvPr id="1032" name="Group 62"/>
            <p:cNvGrpSpPr>
              <a:grpSpLocks/>
            </p:cNvGrpSpPr>
            <p:nvPr/>
          </p:nvGrpSpPr>
          <p:grpSpPr bwMode="auto"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1040" name="Group 44"/>
              <p:cNvGrpSpPr>
                <a:grpSpLocks/>
              </p:cNvGrpSpPr>
              <p:nvPr/>
            </p:nvGrpSpPr>
            <p:grpSpPr bwMode="auto"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1" name="Group 50"/>
              <p:cNvGrpSpPr>
                <a:grpSpLocks/>
              </p:cNvGrpSpPr>
              <p:nvPr/>
            </p:nvGrpSpPr>
            <p:grpSpPr bwMode="auto"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5453" y="3308461"/>
                  <a:ext cx="492237" cy="560469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4480" y="887175"/>
                  <a:ext cx="384263" cy="439800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042" name="Group 56"/>
              <p:cNvGrpSpPr>
                <a:grpSpLocks/>
              </p:cNvGrpSpPr>
              <p:nvPr/>
            </p:nvGrpSpPr>
            <p:grpSpPr bwMode="auto"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3118" y="4921594"/>
                  <a:ext cx="1032110" cy="1181270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868" y="155232"/>
                  <a:ext cx="722477" cy="825619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738" y="3830825"/>
                  <a:ext cx="639908" cy="728767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8524" y="1798532"/>
                  <a:ext cx="765349" cy="870075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971" y="6307681"/>
              <a:ext cx="976534" cy="5509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/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02CD27-A37D-418A-88E0-52B945C2F0A9}" type="datetimeFigureOut">
              <a:rPr lang="cs-CZ"/>
              <a:pPr>
                <a:defRPr/>
              </a:pPr>
              <a:t>6.10.2014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695CB5C-C0C7-4179-A2A8-8CA866168C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72" r:id="rId9"/>
    <p:sldLayoutId id="2147483663" r:id="rId10"/>
    <p:sldLayoutId id="2147483662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Verdan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ts val="600"/>
        </a:spcAft>
        <a:buClr>
          <a:schemeClr val="tx2"/>
        </a:buClr>
        <a:buFont typeface="Wingdings 2" pitchFamily="18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/>
        </p:nvGraphicFramePr>
        <p:xfrm>
          <a:off x="539552" y="1458120"/>
          <a:ext cx="8111887" cy="50672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316" name="Picture 4" descr="logo_link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95513" y="404813"/>
            <a:ext cx="4286250" cy="108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7848600" cy="489585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bg1"/>
                </a:solidFill>
              </a:rPr>
              <a:t>Materiál je určen žákům 1 a 2 ročníku. Slouží ke zopakování učiva sčítání do 20.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bg1"/>
                </a:solidFill>
              </a:rPr>
              <a:t>Prezentace je určená pro matematickou rozcvičku na začátku hodiny nebo jako samostatná práce, kterou společně s vyučujícím vyhodnotí.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bg1"/>
                </a:solidFill>
              </a:rPr>
              <a:t>Žáci si mohou zapisovat průběžné výsledky do sešitu nebo pracovního listu.</a:t>
            </a:r>
          </a:p>
          <a:p>
            <a:pPr>
              <a:buFont typeface="Wingdings" pitchFamily="2" charset="2"/>
              <a:buChar char="§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cs-CZ" dirty="0" smtClean="0">
                <a:solidFill>
                  <a:schemeClr val="bg1"/>
                </a:solidFill>
              </a:rPr>
              <a:t>Je určeno k samostatné práci, motivaci a práci s výpočetní technikou.</a:t>
            </a:r>
          </a:p>
        </p:txBody>
      </p:sp>
      <p:pic>
        <p:nvPicPr>
          <p:cNvPr id="14339" name="Picture 3" descr="C:\Users\Uživatel\AppData\Local\Microsoft\Windows\Temporary Internet Files\Content.IE5\HPSGEYRK\MC90002286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5825" y="222250"/>
            <a:ext cx="161925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260350"/>
            <a:ext cx="26352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088" y="1773238"/>
          <a:ext cx="2880320" cy="4536504"/>
        </p:xfrm>
        <a:graphic>
          <a:graphicData uri="http://schemas.openxmlformats.org/drawingml/2006/table">
            <a:tbl>
              <a:tblPr/>
              <a:tblGrid>
                <a:gridCol w="1440160"/>
                <a:gridCol w="1440160"/>
              </a:tblGrid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Zahnutá šipka doleva 5"/>
          <p:cNvSpPr/>
          <p:nvPr/>
        </p:nvSpPr>
        <p:spPr>
          <a:xfrm rot="11874763">
            <a:off x="4525963" y="865188"/>
            <a:ext cx="708025" cy="154463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 rot="20927562">
            <a:off x="3635375" y="879475"/>
            <a:ext cx="731838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1547813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+4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164138" y="1844675"/>
          <a:ext cx="2849240" cy="4492970"/>
        </p:xfrm>
        <a:graphic>
          <a:graphicData uri="http://schemas.openxmlformats.org/drawingml/2006/table">
            <a:tbl>
              <a:tblPr/>
              <a:tblGrid>
                <a:gridCol w="1424620"/>
                <a:gridCol w="1424620"/>
              </a:tblGrid>
              <a:tr h="7725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Zahnutá šipka doleva 10"/>
          <p:cNvSpPr/>
          <p:nvPr/>
        </p:nvSpPr>
        <p:spPr>
          <a:xfrm rot="20927562">
            <a:off x="8027988" y="1101725"/>
            <a:ext cx="730250" cy="154305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eva 11"/>
          <p:cNvSpPr/>
          <p:nvPr/>
        </p:nvSpPr>
        <p:spPr>
          <a:xfrm rot="11874763">
            <a:off x="212725" y="590550"/>
            <a:ext cx="708025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5940425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+6</a:t>
            </a:r>
          </a:p>
        </p:txBody>
      </p:sp>
      <p:pic>
        <p:nvPicPr>
          <p:cNvPr id="15413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1825" y="4941888"/>
            <a:ext cx="2268538" cy="153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088" y="1773238"/>
          <a:ext cx="2880320" cy="4536504"/>
        </p:xfrm>
        <a:graphic>
          <a:graphicData uri="http://schemas.openxmlformats.org/drawingml/2006/table">
            <a:tbl>
              <a:tblPr/>
              <a:tblGrid>
                <a:gridCol w="1440160"/>
                <a:gridCol w="1440160"/>
              </a:tblGrid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15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19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17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Zahnutá šipka doleva 5"/>
          <p:cNvSpPr/>
          <p:nvPr/>
        </p:nvSpPr>
        <p:spPr>
          <a:xfrm rot="11874763">
            <a:off x="4525963" y="865188"/>
            <a:ext cx="708025" cy="154463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 rot="20927562">
            <a:off x="3635375" y="879475"/>
            <a:ext cx="731838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1547813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+4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164138" y="1844675"/>
          <a:ext cx="2849240" cy="4492970"/>
        </p:xfrm>
        <a:graphic>
          <a:graphicData uri="http://schemas.openxmlformats.org/drawingml/2006/table">
            <a:tbl>
              <a:tblPr/>
              <a:tblGrid>
                <a:gridCol w="1424620"/>
                <a:gridCol w="1424620"/>
              </a:tblGrid>
              <a:tr h="7725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14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20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18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19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16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15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Zahnutá šipka doleva 10"/>
          <p:cNvSpPr/>
          <p:nvPr/>
        </p:nvSpPr>
        <p:spPr>
          <a:xfrm rot="20927562">
            <a:off x="8027988" y="1101725"/>
            <a:ext cx="730250" cy="154305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eva 11"/>
          <p:cNvSpPr/>
          <p:nvPr/>
        </p:nvSpPr>
        <p:spPr>
          <a:xfrm rot="11874763">
            <a:off x="212725" y="590550"/>
            <a:ext cx="708025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5940425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+6</a:t>
            </a:r>
          </a:p>
        </p:txBody>
      </p:sp>
      <p:pic>
        <p:nvPicPr>
          <p:cNvPr id="16437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0100" y="4797425"/>
            <a:ext cx="233838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088" y="1773238"/>
          <a:ext cx="2880320" cy="4536504"/>
        </p:xfrm>
        <a:graphic>
          <a:graphicData uri="http://schemas.openxmlformats.org/drawingml/2006/table">
            <a:tbl>
              <a:tblPr/>
              <a:tblGrid>
                <a:gridCol w="1440160"/>
                <a:gridCol w="1440160"/>
              </a:tblGrid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Zahnutá šipka doleva 5"/>
          <p:cNvSpPr/>
          <p:nvPr/>
        </p:nvSpPr>
        <p:spPr>
          <a:xfrm rot="11874763">
            <a:off x="4525963" y="865188"/>
            <a:ext cx="708025" cy="154463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 rot="20927562">
            <a:off x="3635375" y="879475"/>
            <a:ext cx="731838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1547813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+8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164138" y="1844675"/>
          <a:ext cx="2849240" cy="4492970"/>
        </p:xfrm>
        <a:graphic>
          <a:graphicData uri="http://schemas.openxmlformats.org/drawingml/2006/table">
            <a:tbl>
              <a:tblPr/>
              <a:tblGrid>
                <a:gridCol w="1424620"/>
                <a:gridCol w="1424620"/>
              </a:tblGrid>
              <a:tr h="7725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Zahnutá šipka doleva 10"/>
          <p:cNvSpPr/>
          <p:nvPr/>
        </p:nvSpPr>
        <p:spPr>
          <a:xfrm rot="20927562">
            <a:off x="8027988" y="1101725"/>
            <a:ext cx="730250" cy="154305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eva 11"/>
          <p:cNvSpPr/>
          <p:nvPr/>
        </p:nvSpPr>
        <p:spPr>
          <a:xfrm rot="11874763">
            <a:off x="212725" y="590550"/>
            <a:ext cx="708025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5940425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+7</a:t>
            </a:r>
          </a:p>
        </p:txBody>
      </p:sp>
      <p:pic>
        <p:nvPicPr>
          <p:cNvPr id="17461" name="Picture 2" descr="C:\Users\Uživatel\AppData\Local\Microsoft\Windows\Temporary Internet Files\Content.IE5\D4MQY7AL\MC90043627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780062">
            <a:off x="3689350" y="111125"/>
            <a:ext cx="1363663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62" name="Picture 3" descr="C:\Users\Uživatel\AppData\Local\Microsoft\Windows\Temporary Internet Files\Content.IE5\HPSGEYRK\MC90032046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7113" y="3946525"/>
            <a:ext cx="1566862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827088" y="1773238"/>
          <a:ext cx="2880320" cy="4536504"/>
        </p:xfrm>
        <a:graphic>
          <a:graphicData uri="http://schemas.openxmlformats.org/drawingml/2006/table">
            <a:tbl>
              <a:tblPr/>
              <a:tblGrid>
                <a:gridCol w="1440160"/>
                <a:gridCol w="1440160"/>
              </a:tblGrid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20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11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19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18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16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56084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17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Zahnutá šipka doleva 5"/>
          <p:cNvSpPr/>
          <p:nvPr/>
        </p:nvSpPr>
        <p:spPr>
          <a:xfrm rot="11874763">
            <a:off x="4525963" y="865188"/>
            <a:ext cx="708025" cy="1544637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 rot="20927562">
            <a:off x="3635375" y="879475"/>
            <a:ext cx="731838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Rámeček 6"/>
          <p:cNvSpPr/>
          <p:nvPr/>
        </p:nvSpPr>
        <p:spPr>
          <a:xfrm>
            <a:off x="1547813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+8</a:t>
            </a: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164138" y="1844675"/>
          <a:ext cx="2849240" cy="4492970"/>
        </p:xfrm>
        <a:graphic>
          <a:graphicData uri="http://schemas.openxmlformats.org/drawingml/2006/table">
            <a:tbl>
              <a:tblPr/>
              <a:tblGrid>
                <a:gridCol w="1424620"/>
                <a:gridCol w="1424620"/>
              </a:tblGrid>
              <a:tr h="772555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19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20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17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14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4083"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cs-CZ" sz="44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4400" b="1" i="0" u="none" strike="noStrike" dirty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cs-CZ" sz="44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Calibri"/>
                        </a:rPr>
                        <a:t>16</a:t>
                      </a:r>
                      <a:endParaRPr lang="cs-CZ" sz="4400" b="1" i="0" u="none" strike="noStrike" dirty="0">
                        <a:solidFill>
                          <a:srgbClr val="C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1" name="Zahnutá šipka doleva 10"/>
          <p:cNvSpPr/>
          <p:nvPr/>
        </p:nvSpPr>
        <p:spPr>
          <a:xfrm rot="20927562">
            <a:off x="8027988" y="1101725"/>
            <a:ext cx="730250" cy="154305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eva 11"/>
          <p:cNvSpPr/>
          <p:nvPr/>
        </p:nvSpPr>
        <p:spPr>
          <a:xfrm rot="11874763">
            <a:off x="212725" y="590550"/>
            <a:ext cx="708025" cy="1544638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Rámeček 12"/>
          <p:cNvSpPr/>
          <p:nvPr/>
        </p:nvSpPr>
        <p:spPr>
          <a:xfrm>
            <a:off x="5940425" y="584200"/>
            <a:ext cx="1295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bg1"/>
                </a:solidFill>
              </a:rPr>
              <a:t>+7</a:t>
            </a:r>
          </a:p>
        </p:txBody>
      </p:sp>
      <p:pic>
        <p:nvPicPr>
          <p:cNvPr id="18485" name="Picture 2" descr="C:\Users\Uživatel\AppData\Local\Microsoft\Windows\Temporary Internet Files\Content.IE5\D4MQY7AL\MC90043627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841182">
            <a:off x="3883025" y="-55563"/>
            <a:ext cx="1385888" cy="138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86" name="Picture 3" descr="C:\Users\Uživatel\AppData\Local\Microsoft\Windows\Temporary Internet Files\Content.IE5\HPSGEYRK\MC90032046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6813" y="4071938"/>
            <a:ext cx="1566862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1268413"/>
            <a:ext cx="127476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ovéPole 1"/>
          <p:cNvSpPr txBox="1">
            <a:spLocks noChangeArrowheads="1"/>
          </p:cNvSpPr>
          <p:nvPr/>
        </p:nvSpPr>
        <p:spPr bwMode="auto">
          <a:xfrm>
            <a:off x="395288" y="333375"/>
            <a:ext cx="77057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Verdana" pitchFamily="34" charset="0"/>
              </a:rPr>
              <a:t>	Děti se školní družinou  šly sáňkovat. Do družiny chodí 11 děvčat a 8 chlapců.  Potřebují pro každého sáňky. Kolik jich potřebují celkem i s paní učitelkou?</a:t>
            </a:r>
          </a:p>
        </p:txBody>
      </p:sp>
      <p:sp>
        <p:nvSpPr>
          <p:cNvPr id="3" name="Obláček 2"/>
          <p:cNvSpPr/>
          <p:nvPr/>
        </p:nvSpPr>
        <p:spPr>
          <a:xfrm flipH="1">
            <a:off x="442913" y="4756150"/>
            <a:ext cx="3106737" cy="863600"/>
          </a:xfrm>
          <a:prstGeom prst="cloudCallout">
            <a:avLst>
              <a:gd name="adj1" fmla="val 1229786"/>
              <a:gd name="adj2" fmla="val 11837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FF0000"/>
                </a:solidFill>
              </a:rPr>
              <a:t>ZNÁZORNĚTE!</a:t>
            </a:r>
          </a:p>
        </p:txBody>
      </p:sp>
      <p:pic>
        <p:nvPicPr>
          <p:cNvPr id="19460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39888" y="1341438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25" y="2133600"/>
            <a:ext cx="127476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6075" y="2205038"/>
            <a:ext cx="127476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313" y="2997200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8251">
            <a:off x="1616075" y="3068638"/>
            <a:ext cx="127476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2888" y="2259013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6075" y="3122613"/>
            <a:ext cx="127476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" y="3860800"/>
            <a:ext cx="1274763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8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68251">
            <a:off x="1666875" y="3938588"/>
            <a:ext cx="127476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9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86075" y="3986213"/>
            <a:ext cx="127476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0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9563" y="1052513"/>
            <a:ext cx="127635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1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4813" y="836613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2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24813" y="1849438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3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488" y="1827213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4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1788" y="1168400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5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15013" y="2020888"/>
            <a:ext cx="1276350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6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1363" y="2968625"/>
            <a:ext cx="1274762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77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6413" y="2935288"/>
            <a:ext cx="1274762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Obláček 26"/>
          <p:cNvSpPr/>
          <p:nvPr/>
        </p:nvSpPr>
        <p:spPr>
          <a:xfrm flipH="1">
            <a:off x="4899025" y="3986213"/>
            <a:ext cx="3108325" cy="865187"/>
          </a:xfrm>
          <a:prstGeom prst="cloudCallout">
            <a:avLst>
              <a:gd name="adj1" fmla="val 1229786"/>
              <a:gd name="adj2" fmla="val 118373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FF0000"/>
                </a:solidFill>
              </a:rPr>
              <a:t>Jak bude znít odpověď?</a:t>
            </a:r>
          </a:p>
        </p:txBody>
      </p:sp>
      <p:sp>
        <p:nvSpPr>
          <p:cNvPr id="4" name="Obdélník 3"/>
          <p:cNvSpPr/>
          <p:nvPr/>
        </p:nvSpPr>
        <p:spPr>
          <a:xfrm>
            <a:off x="1846263" y="571658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317500" y="5716588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419475" y="5737225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357813" y="5211763"/>
            <a:ext cx="1733550" cy="14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Plus 4"/>
          <p:cNvSpPr/>
          <p:nvPr/>
        </p:nvSpPr>
        <p:spPr>
          <a:xfrm>
            <a:off x="1036638" y="5737225"/>
            <a:ext cx="914400" cy="91440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33" name="Plus 32"/>
          <p:cNvSpPr/>
          <p:nvPr/>
        </p:nvSpPr>
        <p:spPr>
          <a:xfrm>
            <a:off x="2608263" y="5703888"/>
            <a:ext cx="914400" cy="914400"/>
          </a:xfrm>
          <a:prstGeom prst="mathPlu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Je rovno 5"/>
          <p:cNvSpPr/>
          <p:nvPr/>
        </p:nvSpPr>
        <p:spPr>
          <a:xfrm>
            <a:off x="4356100" y="5668963"/>
            <a:ext cx="914400" cy="914400"/>
          </a:xfrm>
          <a:prstGeom prst="mathEqual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423863" y="5915025"/>
            <a:ext cx="7000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FF0000"/>
                </a:solidFill>
                <a:latin typeface="Verdana" pitchFamily="34" charset="0"/>
              </a:rPr>
              <a:t>11</a:t>
            </a:r>
          </a:p>
        </p:txBody>
      </p:sp>
      <p:sp>
        <p:nvSpPr>
          <p:cNvPr id="36" name="TextovéPole 35"/>
          <p:cNvSpPr txBox="1">
            <a:spLocks noChangeArrowheads="1"/>
          </p:cNvSpPr>
          <p:nvPr/>
        </p:nvSpPr>
        <p:spPr bwMode="auto">
          <a:xfrm>
            <a:off x="1951038" y="5915025"/>
            <a:ext cx="7000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0000"/>
                </a:solidFill>
                <a:latin typeface="Verdana" pitchFamily="34" charset="0"/>
              </a:rPr>
              <a:t>8</a:t>
            </a:r>
          </a:p>
        </p:txBody>
      </p:sp>
      <p:sp>
        <p:nvSpPr>
          <p:cNvPr id="37" name="TextovéPole 36"/>
          <p:cNvSpPr txBox="1">
            <a:spLocks noChangeArrowheads="1"/>
          </p:cNvSpPr>
          <p:nvPr/>
        </p:nvSpPr>
        <p:spPr bwMode="auto">
          <a:xfrm>
            <a:off x="5516563" y="5668963"/>
            <a:ext cx="13493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0000"/>
                </a:solidFill>
                <a:latin typeface="Verdana" pitchFamily="34" charset="0"/>
              </a:rPr>
              <a:t>20</a:t>
            </a:r>
          </a:p>
        </p:txBody>
      </p:sp>
      <p:sp>
        <p:nvSpPr>
          <p:cNvPr id="38" name="TextovéPole 37"/>
          <p:cNvSpPr txBox="1">
            <a:spLocks noChangeArrowheads="1"/>
          </p:cNvSpPr>
          <p:nvPr/>
        </p:nvSpPr>
        <p:spPr bwMode="auto">
          <a:xfrm>
            <a:off x="3563938" y="5930900"/>
            <a:ext cx="6985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800" b="1">
                <a:solidFill>
                  <a:srgbClr val="FF0000"/>
                </a:solidFill>
                <a:latin typeface="Verdana" pitchFamily="34" charset="0"/>
              </a:rPr>
              <a:t>1</a:t>
            </a:r>
          </a:p>
        </p:txBody>
      </p:sp>
      <p:pic>
        <p:nvPicPr>
          <p:cNvPr id="19490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0250" y="2713038"/>
            <a:ext cx="1274763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7" grpId="0"/>
      <p:bldP spid="36" grpId="0"/>
      <p:bldP spid="37" grpId="0"/>
      <p:bldP spid="3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ovéPole 1"/>
          <p:cNvSpPr txBox="1">
            <a:spLocks noChangeArrowheads="1"/>
          </p:cNvSpPr>
          <p:nvPr/>
        </p:nvSpPr>
        <p:spPr bwMode="auto">
          <a:xfrm>
            <a:off x="611188" y="404813"/>
            <a:ext cx="7056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latin typeface="Verdana" pitchFamily="34" charset="0"/>
              </a:rPr>
              <a:t>	Odpoledne se děti chystají bruslit. Vstup na zimní stadion stojí 2 koruny. Bruslit šla: Míla, </a:t>
            </a:r>
            <a:r>
              <a:rPr lang="cs-CZ" dirty="0" err="1">
                <a:latin typeface="Verdana" pitchFamily="34" charset="0"/>
              </a:rPr>
              <a:t>Péťa</a:t>
            </a:r>
            <a:r>
              <a:rPr lang="cs-CZ" dirty="0">
                <a:latin typeface="Verdana" pitchFamily="34" charset="0"/>
              </a:rPr>
              <a:t>, Iveta, Lucka , Jana, Lukáš, Robert a Standa. Kolik </a:t>
            </a:r>
            <a:r>
              <a:rPr lang="cs-CZ" dirty="0" smtClean="0">
                <a:latin typeface="Verdana" pitchFamily="34" charset="0"/>
              </a:rPr>
              <a:t>korun </a:t>
            </a:r>
            <a:r>
              <a:rPr lang="cs-CZ" dirty="0">
                <a:latin typeface="Verdana" pitchFamily="34" charset="0"/>
              </a:rPr>
              <a:t>potřebují?</a:t>
            </a:r>
          </a:p>
        </p:txBody>
      </p:sp>
      <p:pic>
        <p:nvPicPr>
          <p:cNvPr id="20482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25" y="1168400"/>
            <a:ext cx="1000125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66863" y="1404938"/>
            <a:ext cx="925512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463" y="2303463"/>
            <a:ext cx="960437" cy="931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0" y="2058988"/>
            <a:ext cx="1066800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51125" y="1744663"/>
            <a:ext cx="892175" cy="86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0" y="2514600"/>
            <a:ext cx="908050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1785938"/>
            <a:ext cx="83502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5588" y="1514475"/>
            <a:ext cx="873125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000" y="2154238"/>
            <a:ext cx="871538" cy="84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1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24688" y="1044575"/>
            <a:ext cx="1295400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2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22575" y="3467100"/>
            <a:ext cx="9826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3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9188" y="1339850"/>
            <a:ext cx="801687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4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7088" y="2559050"/>
            <a:ext cx="1163637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5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72150" y="3124200"/>
            <a:ext cx="85566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6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1550" y="2576513"/>
            <a:ext cx="1274763" cy="123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7" name="Picture 3" descr="C:\Users\Uživatel\AppData\Local\Microsoft\Windows\Temporary Internet Files\Content.IE5\DURC98K8\MC9004262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2825750"/>
            <a:ext cx="735013" cy="71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Obláček 3"/>
          <p:cNvSpPr/>
          <p:nvPr/>
        </p:nvSpPr>
        <p:spPr>
          <a:xfrm>
            <a:off x="482600" y="3194050"/>
            <a:ext cx="2514600" cy="801688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solidFill>
                  <a:srgbClr val="FF0000"/>
                </a:solidFill>
              </a:rPr>
              <a:t>ZNÁZORNI!</a:t>
            </a:r>
          </a:p>
        </p:txBody>
      </p:sp>
      <p:sp>
        <p:nvSpPr>
          <p:cNvPr id="23" name="Rámeček 22"/>
          <p:cNvSpPr/>
          <p:nvPr/>
        </p:nvSpPr>
        <p:spPr>
          <a:xfrm>
            <a:off x="255588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Rámeček 23"/>
          <p:cNvSpPr/>
          <p:nvPr/>
        </p:nvSpPr>
        <p:spPr>
          <a:xfrm>
            <a:off x="2352675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5" name="Rámeček 24"/>
          <p:cNvSpPr/>
          <p:nvPr/>
        </p:nvSpPr>
        <p:spPr>
          <a:xfrm>
            <a:off x="5435600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6" name="Rámeček 25"/>
          <p:cNvSpPr/>
          <p:nvPr/>
        </p:nvSpPr>
        <p:spPr>
          <a:xfrm>
            <a:off x="4416425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7" name="Rámeček 26"/>
          <p:cNvSpPr/>
          <p:nvPr/>
        </p:nvSpPr>
        <p:spPr>
          <a:xfrm>
            <a:off x="1322388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Rámeček 27"/>
          <p:cNvSpPr/>
          <p:nvPr/>
        </p:nvSpPr>
        <p:spPr>
          <a:xfrm>
            <a:off x="3397250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Rámeček 28"/>
          <p:cNvSpPr/>
          <p:nvPr/>
        </p:nvSpPr>
        <p:spPr>
          <a:xfrm>
            <a:off x="6443663" y="4227513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Rámeček 29"/>
          <p:cNvSpPr/>
          <p:nvPr/>
        </p:nvSpPr>
        <p:spPr>
          <a:xfrm>
            <a:off x="7485063" y="4229100"/>
            <a:ext cx="914400" cy="914400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Plus 30"/>
          <p:cNvSpPr/>
          <p:nvPr/>
        </p:nvSpPr>
        <p:spPr>
          <a:xfrm>
            <a:off x="962025" y="4456113"/>
            <a:ext cx="563563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20508" name="TextovéPole 31"/>
          <p:cNvSpPr txBox="1">
            <a:spLocks noChangeArrowheads="1"/>
          </p:cNvSpPr>
          <p:nvPr/>
        </p:nvSpPr>
        <p:spPr bwMode="auto">
          <a:xfrm>
            <a:off x="333375" y="4330700"/>
            <a:ext cx="661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509" name="TextovéPole 34"/>
          <p:cNvSpPr txBox="1">
            <a:spLocks noChangeArrowheads="1"/>
          </p:cNvSpPr>
          <p:nvPr/>
        </p:nvSpPr>
        <p:spPr bwMode="auto">
          <a:xfrm>
            <a:off x="1430338" y="4330700"/>
            <a:ext cx="661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36" name="Plus 35"/>
          <p:cNvSpPr/>
          <p:nvPr/>
        </p:nvSpPr>
        <p:spPr>
          <a:xfrm>
            <a:off x="2012950" y="4456113"/>
            <a:ext cx="561975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20511" name="TextovéPole 36"/>
          <p:cNvSpPr txBox="1">
            <a:spLocks noChangeArrowheads="1"/>
          </p:cNvSpPr>
          <p:nvPr/>
        </p:nvSpPr>
        <p:spPr bwMode="auto">
          <a:xfrm>
            <a:off x="2492375" y="4330700"/>
            <a:ext cx="6619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512" name="TextovéPole 37"/>
          <p:cNvSpPr txBox="1">
            <a:spLocks noChangeArrowheads="1"/>
          </p:cNvSpPr>
          <p:nvPr/>
        </p:nvSpPr>
        <p:spPr bwMode="auto">
          <a:xfrm>
            <a:off x="3513138" y="4362450"/>
            <a:ext cx="661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513" name="TextovéPole 38"/>
          <p:cNvSpPr txBox="1">
            <a:spLocks noChangeArrowheads="1"/>
          </p:cNvSpPr>
          <p:nvPr/>
        </p:nvSpPr>
        <p:spPr bwMode="auto">
          <a:xfrm>
            <a:off x="4541838" y="4362450"/>
            <a:ext cx="663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514" name="TextovéPole 39"/>
          <p:cNvSpPr txBox="1">
            <a:spLocks noChangeArrowheads="1"/>
          </p:cNvSpPr>
          <p:nvPr/>
        </p:nvSpPr>
        <p:spPr bwMode="auto">
          <a:xfrm>
            <a:off x="5561013" y="4332288"/>
            <a:ext cx="663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515" name="TextovéPole 40"/>
          <p:cNvSpPr txBox="1">
            <a:spLocks noChangeArrowheads="1"/>
          </p:cNvSpPr>
          <p:nvPr/>
        </p:nvSpPr>
        <p:spPr bwMode="auto">
          <a:xfrm>
            <a:off x="6570663" y="4330700"/>
            <a:ext cx="661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516" name="TextovéPole 41"/>
          <p:cNvSpPr txBox="1">
            <a:spLocks noChangeArrowheads="1"/>
          </p:cNvSpPr>
          <p:nvPr/>
        </p:nvSpPr>
        <p:spPr bwMode="auto">
          <a:xfrm>
            <a:off x="7612063" y="4313238"/>
            <a:ext cx="6619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 dirty="0">
                <a:solidFill>
                  <a:schemeClr val="bg1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43" name="Plus 42"/>
          <p:cNvSpPr/>
          <p:nvPr/>
        </p:nvSpPr>
        <p:spPr>
          <a:xfrm>
            <a:off x="3097213" y="4456113"/>
            <a:ext cx="561975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44" name="Plus 43"/>
          <p:cNvSpPr/>
          <p:nvPr/>
        </p:nvSpPr>
        <p:spPr>
          <a:xfrm>
            <a:off x="4075113" y="4457700"/>
            <a:ext cx="561975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45" name="Plus 44"/>
          <p:cNvSpPr/>
          <p:nvPr/>
        </p:nvSpPr>
        <p:spPr>
          <a:xfrm>
            <a:off x="5076825" y="4511675"/>
            <a:ext cx="561975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46" name="Plus 45"/>
          <p:cNvSpPr/>
          <p:nvPr/>
        </p:nvSpPr>
        <p:spPr>
          <a:xfrm>
            <a:off x="6064250" y="4483100"/>
            <a:ext cx="563563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47" name="Plus 46"/>
          <p:cNvSpPr/>
          <p:nvPr/>
        </p:nvSpPr>
        <p:spPr>
          <a:xfrm>
            <a:off x="7124700" y="4456113"/>
            <a:ext cx="561975" cy="457200"/>
          </a:xfrm>
          <a:prstGeom prst="mathPlus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>
            <a:spLocks noChangeArrowheads="1"/>
          </p:cNvSpPr>
          <p:nvPr/>
        </p:nvSpPr>
        <p:spPr bwMode="auto">
          <a:xfrm>
            <a:off x="212725" y="5516563"/>
            <a:ext cx="77676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Verdana" pitchFamily="34" charset="0"/>
              </a:rPr>
              <a:t>Děti potřebují celkem  </a:t>
            </a:r>
            <a:r>
              <a:rPr lang="cs-CZ" sz="4800" b="1">
                <a:solidFill>
                  <a:srgbClr val="C00000"/>
                </a:solidFill>
                <a:latin typeface="Verdana" pitchFamily="34" charset="0"/>
              </a:rPr>
              <a:t>16</a:t>
            </a:r>
            <a:r>
              <a:rPr lang="cs-CZ">
                <a:latin typeface="Verdana" pitchFamily="34" charset="0"/>
              </a:rPr>
              <a:t>Kč.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8" grpId="0"/>
      <p:bldP spid="20509" grpId="0"/>
      <p:bldP spid="20511" grpId="0"/>
      <p:bldP spid="20512" grpId="0"/>
      <p:bldP spid="20513" grpId="0"/>
      <p:bldP spid="20514" grpId="0"/>
      <p:bldP spid="20515" grpId="0"/>
      <p:bldP spid="205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 a citace: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550" y="1806575"/>
            <a:ext cx="7162800" cy="1190625"/>
          </a:xfrm>
        </p:spPr>
        <p:txBody>
          <a:bodyPr rtlCol="0">
            <a:normAutofit/>
          </a:bodyPr>
          <a:lstStyle/>
          <a:p>
            <a:pPr fontAlgn="auto">
              <a:buFont typeface="Wingdings 2" charset="2"/>
              <a:buChar char=""/>
              <a:defRPr/>
            </a:pPr>
            <a:endParaRPr lang="cs-CZ" dirty="0"/>
          </a:p>
          <a:p>
            <a:pPr fontAlgn="auto">
              <a:buFont typeface="Wingdings 2" charset="2"/>
              <a:buChar char=""/>
              <a:defRPr/>
            </a:pPr>
            <a:r>
              <a:rPr lang="cs-CZ" dirty="0"/>
              <a:t>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office.microsoft.com</a:t>
            </a:r>
            <a:endParaRPr lang="cs-CZ" dirty="0"/>
          </a:p>
          <a:p>
            <a:pPr marL="0" indent="0" fontAlgn="auto">
              <a:buFont typeface="Wingdings 2" charset="2"/>
              <a:buNone/>
              <a:defRPr/>
            </a:pPr>
            <a:endParaRPr lang="cs-CZ" dirty="0"/>
          </a:p>
        </p:txBody>
      </p:sp>
      <p:pic>
        <p:nvPicPr>
          <p:cNvPr id="21507" name="Picture 3" descr="C:\Users\Uživatel\AppData\Local\Microsoft\Windows\Temporary Internet Files\Content.IE5\HPSGEYRK\MC90032046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4652963"/>
            <a:ext cx="1566862" cy="183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2" descr="C:\Users\Uživatel\AppData\Local\Microsoft\Windows\Temporary Internet Files\Content.IE5\D4MQY7AL\MC90023429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2382838"/>
            <a:ext cx="6056313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TC102455519[[fn=Zima]]</Template>
  <TotalTime>216</TotalTime>
  <Words>153</Words>
  <Application>Microsoft Office PowerPoint</Application>
  <PresentationFormat>Předvádění na obrazovce (4:3)</PresentationFormat>
  <Paragraphs>139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Winter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Zdroje a citace: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Dum</cp:lastModifiedBy>
  <cp:revision>29</cp:revision>
  <dcterms:created xsi:type="dcterms:W3CDTF">2013-08-29T18:10:11Z</dcterms:created>
  <dcterms:modified xsi:type="dcterms:W3CDTF">2014-10-06T16:17:54Z</dcterms:modified>
</cp:coreProperties>
</file>