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D58D50-A013-4844-9E3D-D3416280D1D4}" type="doc">
      <dgm:prSet loTypeId="urn:microsoft.com/office/officeart/2008/layout/VerticalCurvedList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5B9DF36B-FB94-4367-A54D-AD3FF5AEAA93}" type="pres">
      <dgm:prSet presAssocID="{03D58D50-A013-4844-9E3D-D3416280D1D4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3F429080-FB08-462A-AA0F-9DEA06469E71}" type="pres">
      <dgm:prSet presAssocID="{03D58D50-A013-4844-9E3D-D3416280D1D4}" presName="Name1" presStyleCnt="0"/>
      <dgm:spPr/>
    </dgm:pt>
    <dgm:pt modelId="{719C8FED-E060-4533-B56B-22A13F81E4C5}" type="pres">
      <dgm:prSet presAssocID="{03D58D50-A013-4844-9E3D-D3416280D1D4}" presName="cycle" presStyleCnt="0"/>
      <dgm:spPr/>
    </dgm:pt>
    <dgm:pt modelId="{4ED30009-DB9B-42EC-B16C-232580CF2105}" type="pres">
      <dgm:prSet presAssocID="{03D58D50-A013-4844-9E3D-D3416280D1D4}" presName="srcNode" presStyleLbl="node1" presStyleIdx="0" presStyleCnt="0"/>
      <dgm:spPr/>
    </dgm:pt>
    <dgm:pt modelId="{E7F2B296-2F0E-4435-8724-623405AFECE6}" type="pres">
      <dgm:prSet presAssocID="{03D58D50-A013-4844-9E3D-D3416280D1D4}" presName="conn" presStyleLbl="parChTrans1D2" presStyleIdx="0" presStyleCnt="1"/>
      <dgm:spPr/>
      <dgm:t>
        <a:bodyPr/>
        <a:lstStyle/>
        <a:p>
          <a:endParaRPr lang="cs-CZ"/>
        </a:p>
      </dgm:t>
    </dgm:pt>
    <dgm:pt modelId="{1D65BA23-8BCA-4BD7-BD60-BF9431C3E0DE}" type="pres">
      <dgm:prSet presAssocID="{03D58D50-A013-4844-9E3D-D3416280D1D4}" presName="extraNode" presStyleLbl="node1" presStyleIdx="0" presStyleCnt="0"/>
      <dgm:spPr/>
    </dgm:pt>
    <dgm:pt modelId="{EE417439-FA3A-4340-BDB9-4E306BDF0BB7}" type="pres">
      <dgm:prSet presAssocID="{03D58D50-A013-4844-9E3D-D3416280D1D4}" presName="dstNode" presStyleLbl="node1" presStyleIdx="0" presStyleCnt="0"/>
      <dgm:spPr/>
    </dgm:pt>
  </dgm:ptLst>
  <dgm:cxnLst>
    <dgm:cxn modelId="{3044F054-965F-4A83-91C0-0CE5226742C7}" type="presOf" srcId="{03D58D50-A013-4844-9E3D-D3416280D1D4}" destId="{5B9DF36B-FB94-4367-A54D-AD3FF5AEAA93}" srcOrd="0" destOrd="0" presId="urn:microsoft.com/office/officeart/2008/layout/VerticalCurvedList"/>
    <dgm:cxn modelId="{2BA39828-6213-491B-B250-C662D60524AC}" type="presParOf" srcId="{5B9DF36B-FB94-4367-A54D-AD3FF5AEAA93}" destId="{3F429080-FB08-462A-AA0F-9DEA06469E71}" srcOrd="0" destOrd="0" presId="urn:microsoft.com/office/officeart/2008/layout/VerticalCurvedList"/>
    <dgm:cxn modelId="{CE989484-A649-4BDB-A79E-B59B9BC77480}" type="presParOf" srcId="{3F429080-FB08-462A-AA0F-9DEA06469E71}" destId="{719C8FED-E060-4533-B56B-22A13F81E4C5}" srcOrd="0" destOrd="0" presId="urn:microsoft.com/office/officeart/2008/layout/VerticalCurvedList"/>
    <dgm:cxn modelId="{148371C9-4E75-4CE5-BC21-67EE3919EE18}" type="presParOf" srcId="{719C8FED-E060-4533-B56B-22A13F81E4C5}" destId="{4ED30009-DB9B-42EC-B16C-232580CF2105}" srcOrd="0" destOrd="0" presId="urn:microsoft.com/office/officeart/2008/layout/VerticalCurvedList"/>
    <dgm:cxn modelId="{2E7D42A8-29AD-49DB-8C08-AD2AC0B10A07}" type="presParOf" srcId="{719C8FED-E060-4533-B56B-22A13F81E4C5}" destId="{E7F2B296-2F0E-4435-8724-623405AFECE6}" srcOrd="1" destOrd="0" presId="urn:microsoft.com/office/officeart/2008/layout/VerticalCurvedList"/>
    <dgm:cxn modelId="{2B2C0E5D-3E31-497D-9672-CC321FF56B27}" type="presParOf" srcId="{719C8FED-E060-4533-B56B-22A13F81E4C5}" destId="{1D65BA23-8BCA-4BD7-BD60-BF9431C3E0DE}" srcOrd="2" destOrd="0" presId="urn:microsoft.com/office/officeart/2008/layout/VerticalCurvedList"/>
    <dgm:cxn modelId="{34EC63EE-54A4-4A96-947E-4D66CF056FDE}" type="presParOf" srcId="{719C8FED-E060-4533-B56B-22A13F81E4C5}" destId="{EE417439-FA3A-4340-BDB9-4E306BDF0BB7}" srcOrd="3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E11F71-2F3E-4488-A31A-6A34483A7497}" type="doc">
      <dgm:prSet loTypeId="urn:microsoft.com/office/officeart/2008/layout/VerticalCurvedList" loCatId="list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C8A2A767-4968-46DD-99BA-0FF650E93FB3}">
      <dgm:prSet phldrT="[Text]"/>
      <dgm:spPr/>
      <dgm:t>
        <a:bodyPr/>
        <a:lstStyle/>
        <a:p>
          <a:r>
            <a:rPr lang="cs-CZ" dirty="0" smtClean="0"/>
            <a:t>Název</a:t>
          </a:r>
          <a:r>
            <a:rPr lang="cs-CZ" smtClean="0"/>
            <a:t>: VY_32_INOVACE_1A_04 </a:t>
          </a:r>
          <a:r>
            <a:rPr lang="cs-CZ" dirty="0" smtClean="0"/>
            <a:t>/Sčítání a odčítání do 20 II.</a:t>
          </a:r>
          <a:endParaRPr lang="cs-CZ" dirty="0"/>
        </a:p>
      </dgm:t>
    </dgm:pt>
    <dgm:pt modelId="{A0FA620E-677A-489A-BB53-1557B7B869C1}" type="parTrans" cxnId="{CF47E6F8-A962-4196-9119-4488981EB6C9}">
      <dgm:prSet/>
      <dgm:spPr/>
      <dgm:t>
        <a:bodyPr/>
        <a:lstStyle/>
        <a:p>
          <a:endParaRPr lang="cs-CZ"/>
        </a:p>
      </dgm:t>
    </dgm:pt>
    <dgm:pt modelId="{41022190-E279-49F6-A468-8687EFAB4D9C}" type="sibTrans" cxnId="{CF47E6F8-A962-4196-9119-4488981EB6C9}">
      <dgm:prSet/>
      <dgm:spPr/>
      <dgm:t>
        <a:bodyPr/>
        <a:lstStyle/>
        <a:p>
          <a:endParaRPr lang="cs-CZ"/>
        </a:p>
      </dgm:t>
    </dgm:pt>
    <dgm:pt modelId="{A719758F-B736-4D26-84E9-1E4FD9D7963E}">
      <dgm:prSet phldrT="[Text]"/>
      <dgm:spPr/>
      <dgm:t>
        <a:bodyPr/>
        <a:lstStyle/>
        <a:p>
          <a:r>
            <a:rPr lang="cs-CZ" dirty="0" smtClean="0"/>
            <a:t>Autor:  Ing. Petra </a:t>
          </a:r>
          <a:r>
            <a:rPr lang="cs-CZ" dirty="0" err="1" smtClean="0"/>
            <a:t>Zábrahová</a:t>
          </a:r>
          <a:endParaRPr lang="cs-CZ" dirty="0"/>
        </a:p>
      </dgm:t>
    </dgm:pt>
    <dgm:pt modelId="{448B8D77-26AC-4959-8EF6-5B669337DA26}" type="parTrans" cxnId="{C32048AD-59E1-40C4-8B1C-03C00B34557A}">
      <dgm:prSet/>
      <dgm:spPr/>
      <dgm:t>
        <a:bodyPr/>
        <a:lstStyle/>
        <a:p>
          <a:endParaRPr lang="cs-CZ"/>
        </a:p>
      </dgm:t>
    </dgm:pt>
    <dgm:pt modelId="{D01743B7-1D6A-43F5-9600-EA4897891386}" type="sibTrans" cxnId="{C32048AD-59E1-40C4-8B1C-03C00B34557A}">
      <dgm:prSet/>
      <dgm:spPr/>
      <dgm:t>
        <a:bodyPr/>
        <a:lstStyle/>
        <a:p>
          <a:endParaRPr lang="cs-CZ"/>
        </a:p>
      </dgm:t>
    </dgm:pt>
    <dgm:pt modelId="{06C0E180-7594-4025-B5BC-1C2028959C01}">
      <dgm:prSet/>
      <dgm:spPr/>
      <dgm:t>
        <a:bodyPr/>
        <a:lstStyle/>
        <a:p>
          <a:r>
            <a:rPr lang="cs-CZ" dirty="0" smtClean="0"/>
            <a:t>Název školy:  Základní škola a Mateřská </a:t>
          </a:r>
          <a:r>
            <a:rPr lang="cs-CZ" smtClean="0"/>
            <a:t>škola, </a:t>
          </a:r>
          <a:r>
            <a:rPr lang="cs-CZ" b="1" smtClean="0"/>
            <a:t>Dětenice</a:t>
          </a:r>
          <a:r>
            <a:rPr lang="cs-CZ" b="1" dirty="0" smtClean="0"/>
            <a:t>, okres Jičín</a:t>
          </a:r>
          <a:endParaRPr lang="cs-CZ" b="1" dirty="0"/>
        </a:p>
      </dgm:t>
    </dgm:pt>
    <dgm:pt modelId="{A960D03A-9280-438E-8058-FC3858A83E65}" type="parTrans" cxnId="{806B496F-0C36-48D0-AB4A-B722346502DE}">
      <dgm:prSet/>
      <dgm:spPr/>
      <dgm:t>
        <a:bodyPr/>
        <a:lstStyle/>
        <a:p>
          <a:endParaRPr lang="cs-CZ"/>
        </a:p>
      </dgm:t>
    </dgm:pt>
    <dgm:pt modelId="{FB6BEEEE-6A29-4340-A7D2-BF2CA82D4458}" type="sibTrans" cxnId="{806B496F-0C36-48D0-AB4A-B722346502DE}">
      <dgm:prSet/>
      <dgm:spPr/>
      <dgm:t>
        <a:bodyPr/>
        <a:lstStyle/>
        <a:p>
          <a:endParaRPr lang="cs-CZ"/>
        </a:p>
      </dgm:t>
    </dgm:pt>
    <dgm:pt modelId="{591E5A54-6190-4427-B614-05C3EC8DFB50}">
      <dgm:prSet/>
      <dgm:spPr/>
      <dgm:t>
        <a:bodyPr/>
        <a:lstStyle/>
        <a:p>
          <a:r>
            <a:rPr lang="cs-CZ" b="0" dirty="0" smtClean="0"/>
            <a:t>Číslo projektu</a:t>
          </a:r>
          <a:r>
            <a:rPr lang="cs-CZ" b="1" dirty="0" smtClean="0"/>
            <a:t>: CZ.1.07/1.4.00/21.3770</a:t>
          </a:r>
          <a:endParaRPr lang="cs-CZ" dirty="0"/>
        </a:p>
      </dgm:t>
    </dgm:pt>
    <dgm:pt modelId="{70232C5C-CAD7-4CD4-A183-E4E027FC3B96}" type="parTrans" cxnId="{08391196-2D38-43E7-9211-47B1C56956D5}">
      <dgm:prSet/>
      <dgm:spPr/>
      <dgm:t>
        <a:bodyPr/>
        <a:lstStyle/>
        <a:p>
          <a:endParaRPr lang="cs-CZ"/>
        </a:p>
      </dgm:t>
    </dgm:pt>
    <dgm:pt modelId="{4400C322-E107-42DF-ACA6-7C5A0BAE6E82}" type="sibTrans" cxnId="{08391196-2D38-43E7-9211-47B1C56956D5}">
      <dgm:prSet/>
      <dgm:spPr/>
      <dgm:t>
        <a:bodyPr/>
        <a:lstStyle/>
        <a:p>
          <a:endParaRPr lang="cs-CZ"/>
        </a:p>
      </dgm:t>
    </dgm:pt>
    <dgm:pt modelId="{CF8E910E-F358-40B8-BC85-1C6F2A06FF61}">
      <dgm:prSet/>
      <dgm:spPr/>
      <dgm:t>
        <a:bodyPr/>
        <a:lstStyle/>
        <a:p>
          <a:r>
            <a:rPr lang="cs-CZ" dirty="0" smtClean="0"/>
            <a:t>Vytvořeno:</a:t>
          </a:r>
          <a:r>
            <a:rPr lang="cs-CZ" baseline="0" dirty="0" smtClean="0"/>
            <a:t> 20. 8. 2013</a:t>
          </a:r>
          <a:endParaRPr lang="cs-CZ" dirty="0"/>
        </a:p>
      </dgm:t>
    </dgm:pt>
    <dgm:pt modelId="{8D5FA279-73B5-4D4C-AB69-8BD79DA1C8CD}" type="parTrans" cxnId="{B8257075-CCB8-4E09-8B26-B10C49F58785}">
      <dgm:prSet/>
      <dgm:spPr/>
      <dgm:t>
        <a:bodyPr/>
        <a:lstStyle/>
        <a:p>
          <a:endParaRPr lang="cs-CZ"/>
        </a:p>
      </dgm:t>
    </dgm:pt>
    <dgm:pt modelId="{A928B175-6FA0-4116-8AD4-D772478F913C}" type="sibTrans" cxnId="{B8257075-CCB8-4E09-8B26-B10C49F58785}">
      <dgm:prSet/>
      <dgm:spPr/>
      <dgm:t>
        <a:bodyPr/>
        <a:lstStyle/>
        <a:p>
          <a:endParaRPr lang="cs-CZ"/>
        </a:p>
      </dgm:t>
    </dgm:pt>
    <dgm:pt modelId="{8DB2D1C9-FBAE-40F2-9181-3984677381C4}" type="pres">
      <dgm:prSet presAssocID="{4BE11F71-2F3E-4488-A31A-6A34483A7497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5AC11D65-9A8E-489A-83A6-A5789153CFD3}" type="pres">
      <dgm:prSet presAssocID="{4BE11F71-2F3E-4488-A31A-6A34483A7497}" presName="Name1" presStyleCnt="0"/>
      <dgm:spPr/>
    </dgm:pt>
    <dgm:pt modelId="{5B926526-1B36-4730-BD4A-D810662F99CD}" type="pres">
      <dgm:prSet presAssocID="{4BE11F71-2F3E-4488-A31A-6A34483A7497}" presName="cycle" presStyleCnt="0"/>
      <dgm:spPr/>
    </dgm:pt>
    <dgm:pt modelId="{872ECEDE-3D28-42AD-997D-3E71CB5803F6}" type="pres">
      <dgm:prSet presAssocID="{4BE11F71-2F3E-4488-A31A-6A34483A7497}" presName="srcNode" presStyleLbl="node1" presStyleIdx="0" presStyleCnt="5"/>
      <dgm:spPr/>
    </dgm:pt>
    <dgm:pt modelId="{A060B01C-06F5-4C9C-84F3-08985E7CC7C9}" type="pres">
      <dgm:prSet presAssocID="{4BE11F71-2F3E-4488-A31A-6A34483A7497}" presName="conn" presStyleLbl="parChTrans1D2" presStyleIdx="0" presStyleCnt="1"/>
      <dgm:spPr/>
      <dgm:t>
        <a:bodyPr/>
        <a:lstStyle/>
        <a:p>
          <a:endParaRPr lang="cs-CZ"/>
        </a:p>
      </dgm:t>
    </dgm:pt>
    <dgm:pt modelId="{C3DA8CBE-F69F-470C-B459-F6530D93EBD4}" type="pres">
      <dgm:prSet presAssocID="{4BE11F71-2F3E-4488-A31A-6A34483A7497}" presName="extraNode" presStyleLbl="node1" presStyleIdx="0" presStyleCnt="5"/>
      <dgm:spPr/>
    </dgm:pt>
    <dgm:pt modelId="{A72141EE-C63F-497D-95CF-157A25B88420}" type="pres">
      <dgm:prSet presAssocID="{4BE11F71-2F3E-4488-A31A-6A34483A7497}" presName="dstNode" presStyleLbl="node1" presStyleIdx="0" presStyleCnt="5"/>
      <dgm:spPr/>
    </dgm:pt>
    <dgm:pt modelId="{5807C9B6-2CED-45D2-B90D-5C4019DC0AE1}" type="pres">
      <dgm:prSet presAssocID="{06C0E180-7594-4025-B5BC-1C2028959C01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5D39B5-D00A-43E8-ABA3-129DC6EC67F3}" type="pres">
      <dgm:prSet presAssocID="{06C0E180-7594-4025-B5BC-1C2028959C01}" presName="accent_1" presStyleCnt="0"/>
      <dgm:spPr/>
    </dgm:pt>
    <dgm:pt modelId="{5AD27BCF-AC2A-4A07-92AF-9276BAEAD91F}" type="pres">
      <dgm:prSet presAssocID="{06C0E180-7594-4025-B5BC-1C2028959C01}" presName="accentRepeatNode" presStyleLbl="solidFgAcc1" presStyleIdx="0" presStyleCnt="5"/>
      <dgm:spPr/>
    </dgm:pt>
    <dgm:pt modelId="{C45BCAD5-E036-482B-B75E-A54EEAB9F289}" type="pres">
      <dgm:prSet presAssocID="{C8A2A767-4968-46DD-99BA-0FF650E93FB3}" presName="text_2" presStyleLbl="node1" presStyleIdx="1" presStyleCnt="5" custScaleX="107135" custLinFactNeighborX="-2470" custLinFactNeighborY="156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D20182-E59D-4160-96D7-73F8348BFF8C}" type="pres">
      <dgm:prSet presAssocID="{C8A2A767-4968-46DD-99BA-0FF650E93FB3}" presName="accent_2" presStyleCnt="0"/>
      <dgm:spPr/>
    </dgm:pt>
    <dgm:pt modelId="{FBB0D49C-00BD-4D89-8FA4-826C77A005F5}" type="pres">
      <dgm:prSet presAssocID="{C8A2A767-4968-46DD-99BA-0FF650E93FB3}" presName="accentRepeatNode" presStyleLbl="solidFgAcc1" presStyleIdx="1" presStyleCnt="5"/>
      <dgm:spPr/>
      <dgm:t>
        <a:bodyPr/>
        <a:lstStyle/>
        <a:p>
          <a:endParaRPr lang="cs-CZ"/>
        </a:p>
      </dgm:t>
    </dgm:pt>
    <dgm:pt modelId="{76B39A78-5FDB-4767-AFCD-FAAB5B9E2948}" type="pres">
      <dgm:prSet presAssocID="{A719758F-B736-4D26-84E9-1E4FD9D7963E}" presName="text_3" presStyleLbl="node1" presStyleIdx="2" presStyleCnt="5" custLinFactNeighborX="2108" custLinFactNeighborY="-25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72FBF0-DF5D-4114-A9D3-3E0AD95FE896}" type="pres">
      <dgm:prSet presAssocID="{A719758F-B736-4D26-84E9-1E4FD9D7963E}" presName="accent_3" presStyleCnt="0"/>
      <dgm:spPr/>
    </dgm:pt>
    <dgm:pt modelId="{E462C1CD-ED8D-483C-AA4A-2A40D5D8EE3D}" type="pres">
      <dgm:prSet presAssocID="{A719758F-B736-4D26-84E9-1E4FD9D7963E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3A993321-78EF-47A9-9BDD-099DEDAD73D0}" type="pres">
      <dgm:prSet presAssocID="{591E5A54-6190-4427-B614-05C3EC8DFB50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664306-08DE-453B-8DFC-F392EAE0B080}" type="pres">
      <dgm:prSet presAssocID="{591E5A54-6190-4427-B614-05C3EC8DFB50}" presName="accent_4" presStyleCnt="0"/>
      <dgm:spPr/>
    </dgm:pt>
    <dgm:pt modelId="{6D11754E-4F27-4F0B-9F8B-061E420DD5D6}" type="pres">
      <dgm:prSet presAssocID="{591E5A54-6190-4427-B614-05C3EC8DFB50}" presName="accentRepeatNode" presStyleLbl="solidFgAcc1" presStyleIdx="3" presStyleCnt="5"/>
      <dgm:spPr/>
    </dgm:pt>
    <dgm:pt modelId="{DD1EAA52-1B50-462E-9723-F4DB2E14DA33}" type="pres">
      <dgm:prSet presAssocID="{CF8E910E-F358-40B8-BC85-1C6F2A06FF61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65F042-1341-4059-85C0-A1B5215C575C}" type="pres">
      <dgm:prSet presAssocID="{CF8E910E-F358-40B8-BC85-1C6F2A06FF61}" presName="accent_5" presStyleCnt="0"/>
      <dgm:spPr/>
    </dgm:pt>
    <dgm:pt modelId="{7D7B2A05-82C8-41A6-ACB1-AF8B88142933}" type="pres">
      <dgm:prSet presAssocID="{CF8E910E-F358-40B8-BC85-1C6F2A06FF61}" presName="accentRepeatNode" presStyleLbl="solidFgAcc1" presStyleIdx="4" presStyleCnt="5"/>
      <dgm:spPr/>
    </dgm:pt>
  </dgm:ptLst>
  <dgm:cxnLst>
    <dgm:cxn modelId="{CF47E6F8-A962-4196-9119-4488981EB6C9}" srcId="{4BE11F71-2F3E-4488-A31A-6A34483A7497}" destId="{C8A2A767-4968-46DD-99BA-0FF650E93FB3}" srcOrd="1" destOrd="0" parTransId="{A0FA620E-677A-489A-BB53-1557B7B869C1}" sibTransId="{41022190-E279-49F6-A468-8687EFAB4D9C}"/>
    <dgm:cxn modelId="{AF5A520E-BC03-4035-9666-2C787E074023}" type="presOf" srcId="{CF8E910E-F358-40B8-BC85-1C6F2A06FF61}" destId="{DD1EAA52-1B50-462E-9723-F4DB2E14DA33}" srcOrd="0" destOrd="0" presId="urn:microsoft.com/office/officeart/2008/layout/VerticalCurvedList"/>
    <dgm:cxn modelId="{68A1FE51-4AA8-4074-B217-BDE5A558DDD7}" type="presOf" srcId="{591E5A54-6190-4427-B614-05C3EC8DFB50}" destId="{3A993321-78EF-47A9-9BDD-099DEDAD73D0}" srcOrd="0" destOrd="0" presId="urn:microsoft.com/office/officeart/2008/layout/VerticalCurvedList"/>
    <dgm:cxn modelId="{B8257075-CCB8-4E09-8B26-B10C49F58785}" srcId="{4BE11F71-2F3E-4488-A31A-6A34483A7497}" destId="{CF8E910E-F358-40B8-BC85-1C6F2A06FF61}" srcOrd="4" destOrd="0" parTransId="{8D5FA279-73B5-4D4C-AB69-8BD79DA1C8CD}" sibTransId="{A928B175-6FA0-4116-8AD4-D772478F913C}"/>
    <dgm:cxn modelId="{36997192-3E8E-4329-A331-8A0FDF644085}" type="presOf" srcId="{4BE11F71-2F3E-4488-A31A-6A34483A7497}" destId="{8DB2D1C9-FBAE-40F2-9181-3984677381C4}" srcOrd="0" destOrd="0" presId="urn:microsoft.com/office/officeart/2008/layout/VerticalCurvedList"/>
    <dgm:cxn modelId="{806B496F-0C36-48D0-AB4A-B722346502DE}" srcId="{4BE11F71-2F3E-4488-A31A-6A34483A7497}" destId="{06C0E180-7594-4025-B5BC-1C2028959C01}" srcOrd="0" destOrd="0" parTransId="{A960D03A-9280-438E-8058-FC3858A83E65}" sibTransId="{FB6BEEEE-6A29-4340-A7D2-BF2CA82D4458}"/>
    <dgm:cxn modelId="{1B90E8A9-D1DD-4555-A23A-E3D3D6E6C18C}" type="presOf" srcId="{A719758F-B736-4D26-84E9-1E4FD9D7963E}" destId="{76B39A78-5FDB-4767-AFCD-FAAB5B9E2948}" srcOrd="0" destOrd="0" presId="urn:microsoft.com/office/officeart/2008/layout/VerticalCurvedList"/>
    <dgm:cxn modelId="{A4919756-1B45-4C41-8EA9-13D851A64A22}" type="presOf" srcId="{FB6BEEEE-6A29-4340-A7D2-BF2CA82D4458}" destId="{A060B01C-06F5-4C9C-84F3-08985E7CC7C9}" srcOrd="0" destOrd="0" presId="urn:microsoft.com/office/officeart/2008/layout/VerticalCurvedList"/>
    <dgm:cxn modelId="{1FC355FD-F55C-4B79-85A6-0695C361FCAE}" type="presOf" srcId="{C8A2A767-4968-46DD-99BA-0FF650E93FB3}" destId="{C45BCAD5-E036-482B-B75E-A54EEAB9F289}" srcOrd="0" destOrd="0" presId="urn:microsoft.com/office/officeart/2008/layout/VerticalCurvedList"/>
    <dgm:cxn modelId="{96A11469-A492-4A29-A143-72493E44F601}" type="presOf" srcId="{06C0E180-7594-4025-B5BC-1C2028959C01}" destId="{5807C9B6-2CED-45D2-B90D-5C4019DC0AE1}" srcOrd="0" destOrd="0" presId="urn:microsoft.com/office/officeart/2008/layout/VerticalCurvedList"/>
    <dgm:cxn modelId="{C32048AD-59E1-40C4-8B1C-03C00B34557A}" srcId="{4BE11F71-2F3E-4488-A31A-6A34483A7497}" destId="{A719758F-B736-4D26-84E9-1E4FD9D7963E}" srcOrd="2" destOrd="0" parTransId="{448B8D77-26AC-4959-8EF6-5B669337DA26}" sibTransId="{D01743B7-1D6A-43F5-9600-EA4897891386}"/>
    <dgm:cxn modelId="{08391196-2D38-43E7-9211-47B1C56956D5}" srcId="{4BE11F71-2F3E-4488-A31A-6A34483A7497}" destId="{591E5A54-6190-4427-B614-05C3EC8DFB50}" srcOrd="3" destOrd="0" parTransId="{70232C5C-CAD7-4CD4-A183-E4E027FC3B96}" sibTransId="{4400C322-E107-42DF-ACA6-7C5A0BAE6E82}"/>
    <dgm:cxn modelId="{399443D6-09CC-4E5C-9445-EFE82B332791}" type="presParOf" srcId="{8DB2D1C9-FBAE-40F2-9181-3984677381C4}" destId="{5AC11D65-9A8E-489A-83A6-A5789153CFD3}" srcOrd="0" destOrd="0" presId="urn:microsoft.com/office/officeart/2008/layout/VerticalCurvedList"/>
    <dgm:cxn modelId="{7D0C9578-180C-4A04-A828-650CF84E481E}" type="presParOf" srcId="{5AC11D65-9A8E-489A-83A6-A5789153CFD3}" destId="{5B926526-1B36-4730-BD4A-D810662F99CD}" srcOrd="0" destOrd="0" presId="urn:microsoft.com/office/officeart/2008/layout/VerticalCurvedList"/>
    <dgm:cxn modelId="{28C36F25-9AA3-45B3-939B-5D2BD0435069}" type="presParOf" srcId="{5B926526-1B36-4730-BD4A-D810662F99CD}" destId="{872ECEDE-3D28-42AD-997D-3E71CB5803F6}" srcOrd="0" destOrd="0" presId="urn:microsoft.com/office/officeart/2008/layout/VerticalCurvedList"/>
    <dgm:cxn modelId="{830D6747-40AE-4939-8212-23D9366FC61D}" type="presParOf" srcId="{5B926526-1B36-4730-BD4A-D810662F99CD}" destId="{A060B01C-06F5-4C9C-84F3-08985E7CC7C9}" srcOrd="1" destOrd="0" presId="urn:microsoft.com/office/officeart/2008/layout/VerticalCurvedList"/>
    <dgm:cxn modelId="{0A9E8371-5206-4329-B5C9-ACE092F8A227}" type="presParOf" srcId="{5B926526-1B36-4730-BD4A-D810662F99CD}" destId="{C3DA8CBE-F69F-470C-B459-F6530D93EBD4}" srcOrd="2" destOrd="0" presId="urn:microsoft.com/office/officeart/2008/layout/VerticalCurvedList"/>
    <dgm:cxn modelId="{48A7B92E-4196-41A1-BB5D-144F7B04D0BB}" type="presParOf" srcId="{5B926526-1B36-4730-BD4A-D810662F99CD}" destId="{A72141EE-C63F-497D-95CF-157A25B88420}" srcOrd="3" destOrd="0" presId="urn:microsoft.com/office/officeart/2008/layout/VerticalCurvedList"/>
    <dgm:cxn modelId="{3043639C-1DB7-41BD-BDBA-C2E5AE9546CE}" type="presParOf" srcId="{5AC11D65-9A8E-489A-83A6-A5789153CFD3}" destId="{5807C9B6-2CED-45D2-B90D-5C4019DC0AE1}" srcOrd="1" destOrd="0" presId="urn:microsoft.com/office/officeart/2008/layout/VerticalCurvedList"/>
    <dgm:cxn modelId="{A9C7FB95-B94A-4E64-898B-369EB121019E}" type="presParOf" srcId="{5AC11D65-9A8E-489A-83A6-A5789153CFD3}" destId="{275D39B5-D00A-43E8-ABA3-129DC6EC67F3}" srcOrd="2" destOrd="0" presId="urn:microsoft.com/office/officeart/2008/layout/VerticalCurvedList"/>
    <dgm:cxn modelId="{2662C011-0379-4965-9036-268BA9E2FFAE}" type="presParOf" srcId="{275D39B5-D00A-43E8-ABA3-129DC6EC67F3}" destId="{5AD27BCF-AC2A-4A07-92AF-9276BAEAD91F}" srcOrd="0" destOrd="0" presId="urn:microsoft.com/office/officeart/2008/layout/VerticalCurvedList"/>
    <dgm:cxn modelId="{97621A4E-ECB7-496E-A064-025F212CF4FA}" type="presParOf" srcId="{5AC11D65-9A8E-489A-83A6-A5789153CFD3}" destId="{C45BCAD5-E036-482B-B75E-A54EEAB9F289}" srcOrd="3" destOrd="0" presId="urn:microsoft.com/office/officeart/2008/layout/VerticalCurvedList"/>
    <dgm:cxn modelId="{98D0703B-5ECE-4975-9E92-C094C7B50A84}" type="presParOf" srcId="{5AC11D65-9A8E-489A-83A6-A5789153CFD3}" destId="{68D20182-E59D-4160-96D7-73F8348BFF8C}" srcOrd="4" destOrd="0" presId="urn:microsoft.com/office/officeart/2008/layout/VerticalCurvedList"/>
    <dgm:cxn modelId="{2145B1AC-DD9C-43E3-ADBA-471B13EF8C37}" type="presParOf" srcId="{68D20182-E59D-4160-96D7-73F8348BFF8C}" destId="{FBB0D49C-00BD-4D89-8FA4-826C77A005F5}" srcOrd="0" destOrd="0" presId="urn:microsoft.com/office/officeart/2008/layout/VerticalCurvedList"/>
    <dgm:cxn modelId="{07AFCF56-0531-4E9A-8B57-AE6FC8D7B0C6}" type="presParOf" srcId="{5AC11D65-9A8E-489A-83A6-A5789153CFD3}" destId="{76B39A78-5FDB-4767-AFCD-FAAB5B9E2948}" srcOrd="5" destOrd="0" presId="urn:microsoft.com/office/officeart/2008/layout/VerticalCurvedList"/>
    <dgm:cxn modelId="{24A6FF10-BDC8-4F38-8330-707A13E823D1}" type="presParOf" srcId="{5AC11D65-9A8E-489A-83A6-A5789153CFD3}" destId="{E272FBF0-DF5D-4114-A9D3-3E0AD95FE896}" srcOrd="6" destOrd="0" presId="urn:microsoft.com/office/officeart/2008/layout/VerticalCurvedList"/>
    <dgm:cxn modelId="{91B91FCC-8682-4274-B693-EB4F7FD77F79}" type="presParOf" srcId="{E272FBF0-DF5D-4114-A9D3-3E0AD95FE896}" destId="{E462C1CD-ED8D-483C-AA4A-2A40D5D8EE3D}" srcOrd="0" destOrd="0" presId="urn:microsoft.com/office/officeart/2008/layout/VerticalCurvedList"/>
    <dgm:cxn modelId="{DE1F6873-7D40-4B05-8F15-CF28C78779A7}" type="presParOf" srcId="{5AC11D65-9A8E-489A-83A6-A5789153CFD3}" destId="{3A993321-78EF-47A9-9BDD-099DEDAD73D0}" srcOrd="7" destOrd="0" presId="urn:microsoft.com/office/officeart/2008/layout/VerticalCurvedList"/>
    <dgm:cxn modelId="{5BEA9357-DF62-4767-90E8-6B3F576E7ECD}" type="presParOf" srcId="{5AC11D65-9A8E-489A-83A6-A5789153CFD3}" destId="{19664306-08DE-453B-8DFC-F392EAE0B080}" srcOrd="8" destOrd="0" presId="urn:microsoft.com/office/officeart/2008/layout/VerticalCurvedList"/>
    <dgm:cxn modelId="{432BA7BE-507E-4B6A-94E6-AD0277825C91}" type="presParOf" srcId="{19664306-08DE-453B-8DFC-F392EAE0B080}" destId="{6D11754E-4F27-4F0B-9F8B-061E420DD5D6}" srcOrd="0" destOrd="0" presId="urn:microsoft.com/office/officeart/2008/layout/VerticalCurvedList"/>
    <dgm:cxn modelId="{F50F0841-7839-4D9C-9749-784F8BD5D716}" type="presParOf" srcId="{5AC11D65-9A8E-489A-83A6-A5789153CFD3}" destId="{DD1EAA52-1B50-462E-9723-F4DB2E14DA33}" srcOrd="9" destOrd="0" presId="urn:microsoft.com/office/officeart/2008/layout/VerticalCurvedList"/>
    <dgm:cxn modelId="{D3027D8C-8CBF-4457-89CB-9408CEC5B546}" type="presParOf" srcId="{5AC11D65-9A8E-489A-83A6-A5789153CFD3}" destId="{9A65F042-1341-4059-85C0-A1B5215C575C}" srcOrd="10" destOrd="0" presId="urn:microsoft.com/office/officeart/2008/layout/VerticalCurvedList"/>
    <dgm:cxn modelId="{60195DBE-C5CA-4559-AA1E-92A49EF48C38}" type="presParOf" srcId="{9A65F042-1341-4059-85C0-A1B5215C575C}" destId="{7D7B2A05-82C8-41A6-ACB1-AF8B8814293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060B01C-06F5-4C9C-84F3-08985E7CC7C9}">
      <dsp:nvSpPr>
        <dsp:cNvPr id="0" name=""/>
        <dsp:cNvSpPr/>
      </dsp:nvSpPr>
      <dsp:spPr>
        <a:xfrm>
          <a:off x="-5490370" y="-825548"/>
          <a:ext cx="6419400" cy="6419400"/>
        </a:xfrm>
        <a:prstGeom prst="blockArc">
          <a:avLst>
            <a:gd name="adj1" fmla="val 18900000"/>
            <a:gd name="adj2" fmla="val 2700000"/>
            <a:gd name="adj3" fmla="val 336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07C9B6-2CED-45D2-B90D-5C4019DC0AE1}">
      <dsp:nvSpPr>
        <dsp:cNvPr id="0" name=""/>
        <dsp:cNvSpPr/>
      </dsp:nvSpPr>
      <dsp:spPr>
        <a:xfrm>
          <a:off x="350422" y="297923"/>
          <a:ext cx="5988453" cy="5962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3257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</a:t>
          </a:r>
          <a:r>
            <a:rPr lang="cs-CZ" sz="1800" kern="1200" smtClean="0"/>
            <a:t>škola, </a:t>
          </a:r>
          <a:r>
            <a:rPr lang="cs-CZ" sz="1800" b="1" kern="1200" smtClean="0"/>
            <a:t>Dětenice</a:t>
          </a:r>
          <a:r>
            <a:rPr lang="cs-CZ" sz="1800" b="1" kern="1200" dirty="0" smtClean="0"/>
            <a:t>, okres Jičín</a:t>
          </a:r>
          <a:endParaRPr lang="cs-CZ" sz="1800" b="1" kern="1200" dirty="0"/>
        </a:p>
      </dsp:txBody>
      <dsp:txXfrm>
        <a:off x="350422" y="297923"/>
        <a:ext cx="5988453" cy="596228"/>
      </dsp:txXfrm>
    </dsp:sp>
    <dsp:sp modelId="{5AD27BCF-AC2A-4A07-92AF-9276BAEAD91F}">
      <dsp:nvSpPr>
        <dsp:cNvPr id="0" name=""/>
        <dsp:cNvSpPr/>
      </dsp:nvSpPr>
      <dsp:spPr>
        <a:xfrm>
          <a:off x="-22220" y="223395"/>
          <a:ext cx="745285" cy="7452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5BCAD5-E036-482B-B75E-A54EEAB9F289}">
      <dsp:nvSpPr>
        <dsp:cNvPr id="0" name=""/>
        <dsp:cNvSpPr/>
      </dsp:nvSpPr>
      <dsp:spPr>
        <a:xfrm>
          <a:off x="441903" y="1201329"/>
          <a:ext cx="5958006" cy="5962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3257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 VY_32_INOVACE_1A_04 </a:t>
          </a:r>
          <a:r>
            <a:rPr lang="cs-CZ" sz="1800" kern="1200" dirty="0" smtClean="0"/>
            <a:t>/Sčítání a odčítání do 20 II.</a:t>
          </a:r>
          <a:endParaRPr lang="cs-CZ" sz="1800" kern="1200" dirty="0"/>
        </a:p>
      </dsp:txBody>
      <dsp:txXfrm>
        <a:off x="441903" y="1201329"/>
        <a:ext cx="5958006" cy="596228"/>
      </dsp:txXfrm>
    </dsp:sp>
    <dsp:sp modelId="{FBB0D49C-00BD-4D89-8FA4-826C77A005F5}">
      <dsp:nvSpPr>
        <dsp:cNvPr id="0" name=""/>
        <dsp:cNvSpPr/>
      </dsp:nvSpPr>
      <dsp:spPr>
        <a:xfrm>
          <a:off x="405019" y="1117452"/>
          <a:ext cx="745285" cy="7452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B39A78-5FDB-4767-AFCD-FAAB5B9E2948}">
      <dsp:nvSpPr>
        <dsp:cNvPr id="0" name=""/>
        <dsp:cNvSpPr/>
      </dsp:nvSpPr>
      <dsp:spPr>
        <a:xfrm>
          <a:off x="1023256" y="2071096"/>
          <a:ext cx="5430085" cy="5962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3257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 Ing. Petra </a:t>
          </a:r>
          <a:r>
            <a:rPr lang="cs-CZ" sz="1800" kern="1200" dirty="0" err="1" smtClean="0"/>
            <a:t>Zábrahová</a:t>
          </a:r>
          <a:endParaRPr lang="cs-CZ" sz="1800" kern="1200" dirty="0"/>
        </a:p>
      </dsp:txBody>
      <dsp:txXfrm>
        <a:off x="1023256" y="2071096"/>
        <a:ext cx="5430085" cy="596228"/>
      </dsp:txXfrm>
    </dsp:sp>
    <dsp:sp modelId="{E462C1CD-ED8D-483C-AA4A-2A40D5D8EE3D}">
      <dsp:nvSpPr>
        <dsp:cNvPr id="0" name=""/>
        <dsp:cNvSpPr/>
      </dsp:nvSpPr>
      <dsp:spPr>
        <a:xfrm>
          <a:off x="536147" y="2011509"/>
          <a:ext cx="745285" cy="7452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993321-78EF-47A9-9BDD-099DEDAD73D0}">
      <dsp:nvSpPr>
        <dsp:cNvPr id="0" name=""/>
        <dsp:cNvSpPr/>
      </dsp:nvSpPr>
      <dsp:spPr>
        <a:xfrm>
          <a:off x="777662" y="2980094"/>
          <a:ext cx="5561213" cy="5962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3257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</a:t>
          </a:r>
          <a:r>
            <a:rPr lang="cs-CZ" sz="1800" b="1" kern="1200" dirty="0" smtClean="0"/>
            <a:t>: CZ.1.07/1.4.00/21.3770</a:t>
          </a:r>
          <a:endParaRPr lang="cs-CZ" sz="1800" kern="1200" dirty="0"/>
        </a:p>
      </dsp:txBody>
      <dsp:txXfrm>
        <a:off x="777662" y="2980094"/>
        <a:ext cx="5561213" cy="596228"/>
      </dsp:txXfrm>
    </dsp:sp>
    <dsp:sp modelId="{6D11754E-4F27-4F0B-9F8B-061E420DD5D6}">
      <dsp:nvSpPr>
        <dsp:cNvPr id="0" name=""/>
        <dsp:cNvSpPr/>
      </dsp:nvSpPr>
      <dsp:spPr>
        <a:xfrm>
          <a:off x="405019" y="2905566"/>
          <a:ext cx="745285" cy="7452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1EAA52-1B50-462E-9723-F4DB2E14DA33}">
      <dsp:nvSpPr>
        <dsp:cNvPr id="0" name=""/>
        <dsp:cNvSpPr/>
      </dsp:nvSpPr>
      <dsp:spPr>
        <a:xfrm>
          <a:off x="350422" y="3874151"/>
          <a:ext cx="5988453" cy="5962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3257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</a:t>
          </a:r>
          <a:r>
            <a:rPr lang="cs-CZ" sz="1800" kern="1200" baseline="0" dirty="0" smtClean="0"/>
            <a:t> 20. 8. 2013</a:t>
          </a:r>
          <a:endParaRPr lang="cs-CZ" sz="1800" kern="1200" dirty="0"/>
        </a:p>
      </dsp:txBody>
      <dsp:txXfrm>
        <a:off x="350422" y="3874151"/>
        <a:ext cx="5988453" cy="596228"/>
      </dsp:txXfrm>
    </dsp:sp>
    <dsp:sp modelId="{7D7B2A05-82C8-41A6-ACB1-AF8B88142933}">
      <dsp:nvSpPr>
        <dsp:cNvPr id="0" name=""/>
        <dsp:cNvSpPr/>
      </dsp:nvSpPr>
      <dsp:spPr>
        <a:xfrm>
          <a:off x="-22220" y="3799623"/>
          <a:ext cx="745285" cy="74528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C5AAE-442F-40F9-B1C3-A40DB2C8EC43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23938-9813-4512-B13A-4B6B8C2339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D11CF6-C8A7-4D27-88B2-9618B915E60E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7BF13-BFC0-4BFB-9DFA-9879A42356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039143-A96D-470E-B4B3-EB878164BCA3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BB843-C622-41A2-AFE2-1E11FFF94E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5A392-E9D6-41FB-8193-64B2532AC861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2C1A9-83AC-4AB0-AA96-7894F75FD9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5DB96-ED93-4D09-B6B9-21ABB2345177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E4BEB-5856-4033-8ADB-03D3FEC99E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2FCE8-9E6C-451C-AF68-C1E8410229F7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063F90-86E9-41E4-8774-C371EF6F6C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8848A-9261-4C8F-8D38-A5478BB3A72D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42202-952E-4EB2-AC13-0DC4A0A99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6C218-5EA8-4B7D-B799-122E6835CF09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76AE65-EA00-4E86-A716-F454059F76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A35E6-FB82-4321-888C-4E981CB7E6C9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00B16F-542D-4840-B1F1-379B434D3C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F63D6-02CD-48A2-A35A-3C73FB1CA382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1E140-FE38-4664-B0B4-1C42F6C16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9EF60-6295-40DB-894C-9FD9C2B7BA38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827A05-646D-44A8-A437-46E2DC6134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E0F0DAC-77EB-4F7A-A7D1-D69F946BB62B}" type="datetimeFigureOut">
              <a:rPr lang="cs-CZ"/>
              <a:pPr>
                <a:defRPr/>
              </a:pPr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A56BEA2-361C-4EBE-85D3-B2AC606B1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397000"/>
          <a:ext cx="6648400" cy="4840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bdélník 7"/>
          <p:cNvSpPr/>
          <p:nvPr/>
        </p:nvSpPr>
        <p:spPr>
          <a:xfrm>
            <a:off x="2108200" y="4772025"/>
            <a:ext cx="5475288" cy="708025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645160" tIns="106680" rIns="106680" bIns="106680" spcCol="1270" anchor="ctr"/>
          <a:lstStyle/>
          <a:p>
            <a:pPr defTabSz="1866900" fontAlgn="auto">
              <a:lnSpc>
                <a:spcPct val="90000"/>
              </a:lnSpc>
              <a:spcAft>
                <a:spcPct val="35000"/>
              </a:spcAft>
              <a:defRPr/>
            </a:pPr>
            <a:endParaRPr lang="cs-CZ" sz="4200"/>
          </a:p>
        </p:txBody>
      </p:sp>
      <p:sp>
        <p:nvSpPr>
          <p:cNvPr id="13317" name="Obdélník 9"/>
          <p:cNvSpPr>
            <a:spLocks noChangeArrowheads="1"/>
          </p:cNvSpPr>
          <p:nvPr/>
        </p:nvSpPr>
        <p:spPr bwMode="auto">
          <a:xfrm>
            <a:off x="2700338" y="4894263"/>
            <a:ext cx="3667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Calibri" pitchFamily="34" charset="0"/>
              </a:rPr>
              <a:t>7</a:t>
            </a:r>
            <a:endParaRPr lang="cs-CZ" sz="2800">
              <a:solidFill>
                <a:schemeClr val="bg1"/>
              </a:solidFill>
              <a:latin typeface="Calibri" pitchFamily="34" charset="0"/>
            </a:endParaRPr>
          </a:p>
        </p:txBody>
      </p:sp>
      <p:graphicFrame>
        <p:nvGraphicFramePr>
          <p:cNvPr id="20" name="Diagram 19"/>
          <p:cNvGraphicFramePr/>
          <p:nvPr/>
        </p:nvGraphicFramePr>
        <p:xfrm>
          <a:off x="1259632" y="2204864"/>
          <a:ext cx="6504384" cy="4768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3320" name="Picture 8" descr="logo_link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195513" y="620713"/>
            <a:ext cx="4286250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/>
              <a:t>Materiál je určen žákům 1 a 2 ročníku. Slouží ke zopakování učiva sčítání </a:t>
            </a:r>
            <a:r>
              <a:rPr lang="cs-CZ" dirty="0" smtClean="0"/>
              <a:t>a odčítání do </a:t>
            </a:r>
            <a:r>
              <a:rPr lang="cs-CZ" dirty="0"/>
              <a:t>20.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/>
              <a:t>Prezentace je určená pro matematickou rozcvičku na začátku hodiny nebo jako samostatná práce, kterou společně s vyučujícím vyhodnotí.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/>
              <a:t>Žáci si mohou zapisovat průběžné výsledky do sešitu nebo pracovního listu.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/>
              <a:t>Je určeno k samostatné práci, motivaci a práci s výpočetní technikou.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8" y="260350"/>
            <a:ext cx="795337" cy="69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52525" y="263525"/>
            <a:ext cx="795338" cy="69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47863" y="263525"/>
            <a:ext cx="795337" cy="69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0975" y="260350"/>
            <a:ext cx="795338" cy="69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16313" y="263525"/>
            <a:ext cx="795337" cy="69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11650" y="260350"/>
            <a:ext cx="795338" cy="69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9938" y="836613"/>
            <a:ext cx="795337" cy="69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8288" y="836613"/>
            <a:ext cx="795337" cy="69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22513" y="836613"/>
            <a:ext cx="795337" cy="69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17850" y="879475"/>
            <a:ext cx="795338" cy="69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5888" y="862013"/>
            <a:ext cx="795337" cy="69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1263" y="1412875"/>
            <a:ext cx="795337" cy="69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3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58975" y="1416050"/>
            <a:ext cx="795338" cy="69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4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7013" y="1444625"/>
            <a:ext cx="795337" cy="69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5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00450" y="1468438"/>
            <a:ext cx="795338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Minus 1"/>
          <p:cNvSpPr/>
          <p:nvPr/>
        </p:nvSpPr>
        <p:spPr>
          <a:xfrm>
            <a:off x="5213350" y="836613"/>
            <a:ext cx="914400" cy="914400"/>
          </a:xfrm>
          <a:prstGeom prst="mathMinus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5377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788" y="379413"/>
            <a:ext cx="795337" cy="69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8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6125" y="379413"/>
            <a:ext cx="795338" cy="69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9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13688" y="379413"/>
            <a:ext cx="795337" cy="69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0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97663" y="1066800"/>
            <a:ext cx="795337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1" name="Picture 2" descr="C:\Users\Uživatel\AppData\Local\Microsoft\Windows\Temporary Internet Files\Content.IE5\2F1PXY06\MC9003267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16813" y="1079500"/>
            <a:ext cx="795337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3" name="Přímá spojnice se šipkou 22"/>
          <p:cNvCxnSpPr/>
          <p:nvPr/>
        </p:nvCxnSpPr>
        <p:spPr>
          <a:xfrm>
            <a:off x="4572000" y="1790700"/>
            <a:ext cx="1295400" cy="6302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6300788" y="1814513"/>
            <a:ext cx="396875" cy="4762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Mrak 28"/>
          <p:cNvSpPr/>
          <p:nvPr/>
        </p:nvSpPr>
        <p:spPr>
          <a:xfrm>
            <a:off x="5364163" y="2386013"/>
            <a:ext cx="2128837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6042025" y="2489200"/>
            <a:ext cx="762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>
                <a:latin typeface="Calibri" pitchFamily="34" charset="0"/>
              </a:rPr>
              <a:t>10</a:t>
            </a:r>
          </a:p>
        </p:txBody>
      </p:sp>
      <p:pic>
        <p:nvPicPr>
          <p:cNvPr id="15386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2473325"/>
            <a:ext cx="1568450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7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3429000"/>
            <a:ext cx="1568450" cy="74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8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3" y="4365625"/>
            <a:ext cx="1568450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9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3" y="5373688"/>
            <a:ext cx="1568450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90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2763" y="3173413"/>
            <a:ext cx="1566862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91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2763" y="4032250"/>
            <a:ext cx="1566862" cy="74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92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8800" y="5026025"/>
            <a:ext cx="1568450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93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35138" y="2255838"/>
            <a:ext cx="1566862" cy="74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" name="Minus 40"/>
          <p:cNvSpPr/>
          <p:nvPr/>
        </p:nvSpPr>
        <p:spPr>
          <a:xfrm>
            <a:off x="3455988" y="3395663"/>
            <a:ext cx="914400" cy="914400"/>
          </a:xfrm>
          <a:prstGeom prst="mathMinus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5395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57713" y="3395663"/>
            <a:ext cx="1568450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96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354513"/>
            <a:ext cx="1566863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97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3900" y="5395913"/>
            <a:ext cx="1568450" cy="74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98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788" y="3535363"/>
            <a:ext cx="1566862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99" name="Picture 3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91263" y="4451350"/>
            <a:ext cx="1566862" cy="74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7" name="Přímá spojnice se šipkou 46"/>
          <p:cNvCxnSpPr/>
          <p:nvPr/>
        </p:nvCxnSpPr>
        <p:spPr>
          <a:xfrm>
            <a:off x="2617788" y="5799138"/>
            <a:ext cx="944562" cy="3381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>
            <a:off x="5356225" y="5249863"/>
            <a:ext cx="396875" cy="4762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Mrak 31"/>
          <p:cNvSpPr/>
          <p:nvPr/>
        </p:nvSpPr>
        <p:spPr>
          <a:xfrm>
            <a:off x="3700463" y="5726113"/>
            <a:ext cx="1743075" cy="10096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4132263" y="5799138"/>
            <a:ext cx="7556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 b="1">
                <a:latin typeface="Calibri" pitchFamily="34" charset="0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4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468313" y="412750"/>
            <a:ext cx="1582737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2555875" y="354013"/>
            <a:ext cx="1584325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4572000" y="354013"/>
            <a:ext cx="1584325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6588125" y="354013"/>
            <a:ext cx="1584325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9" name="TextovéPole 5"/>
          <p:cNvSpPr txBox="1">
            <a:spLocks noChangeArrowheads="1"/>
          </p:cNvSpPr>
          <p:nvPr/>
        </p:nvSpPr>
        <p:spPr bwMode="auto">
          <a:xfrm>
            <a:off x="935038" y="577850"/>
            <a:ext cx="6492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20</a:t>
            </a:r>
          </a:p>
        </p:txBody>
      </p:sp>
      <p:sp>
        <p:nvSpPr>
          <p:cNvPr id="16390" name="TextovéPole 6"/>
          <p:cNvSpPr txBox="1">
            <a:spLocks noChangeArrowheads="1"/>
          </p:cNvSpPr>
          <p:nvPr/>
        </p:nvSpPr>
        <p:spPr bwMode="auto">
          <a:xfrm>
            <a:off x="3024188" y="519113"/>
            <a:ext cx="6477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20</a:t>
            </a:r>
          </a:p>
        </p:txBody>
      </p:sp>
      <p:sp>
        <p:nvSpPr>
          <p:cNvPr id="16391" name="TextovéPole 7"/>
          <p:cNvSpPr txBox="1">
            <a:spLocks noChangeArrowheads="1"/>
          </p:cNvSpPr>
          <p:nvPr/>
        </p:nvSpPr>
        <p:spPr bwMode="auto">
          <a:xfrm>
            <a:off x="5040313" y="492125"/>
            <a:ext cx="6477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20</a:t>
            </a:r>
          </a:p>
        </p:txBody>
      </p:sp>
      <p:sp>
        <p:nvSpPr>
          <p:cNvPr id="16392" name="TextovéPole 8"/>
          <p:cNvSpPr txBox="1">
            <a:spLocks noChangeArrowheads="1"/>
          </p:cNvSpPr>
          <p:nvPr/>
        </p:nvSpPr>
        <p:spPr bwMode="auto">
          <a:xfrm>
            <a:off x="7056438" y="519113"/>
            <a:ext cx="6477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20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35038" y="2014538"/>
            <a:ext cx="781050" cy="6477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94" name="TextovéPole 10"/>
          <p:cNvSpPr txBox="1">
            <a:spLocks noChangeArrowheads="1"/>
          </p:cNvSpPr>
          <p:nvPr/>
        </p:nvSpPr>
        <p:spPr bwMode="auto">
          <a:xfrm>
            <a:off x="3028950" y="1477963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- 4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962275" y="2032000"/>
            <a:ext cx="781050" cy="6492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019675" y="2032000"/>
            <a:ext cx="781050" cy="6492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059613" y="2032000"/>
            <a:ext cx="781050" cy="6492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98" name="TextovéPole 15"/>
          <p:cNvSpPr txBox="1">
            <a:spLocks noChangeArrowheads="1"/>
          </p:cNvSpPr>
          <p:nvPr/>
        </p:nvSpPr>
        <p:spPr bwMode="auto">
          <a:xfrm>
            <a:off x="7126288" y="1477963"/>
            <a:ext cx="649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- 1</a:t>
            </a:r>
          </a:p>
        </p:txBody>
      </p:sp>
      <p:sp>
        <p:nvSpPr>
          <p:cNvPr id="16399" name="TextovéPole 16"/>
          <p:cNvSpPr txBox="1">
            <a:spLocks noChangeArrowheads="1"/>
          </p:cNvSpPr>
          <p:nvPr/>
        </p:nvSpPr>
        <p:spPr bwMode="auto">
          <a:xfrm>
            <a:off x="5114925" y="1477963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- 8</a:t>
            </a:r>
          </a:p>
        </p:txBody>
      </p:sp>
      <p:sp>
        <p:nvSpPr>
          <p:cNvPr id="16400" name="TextovéPole 19"/>
          <p:cNvSpPr txBox="1">
            <a:spLocks noChangeArrowheads="1"/>
          </p:cNvSpPr>
          <p:nvPr/>
        </p:nvSpPr>
        <p:spPr bwMode="auto">
          <a:xfrm>
            <a:off x="935038" y="1477963"/>
            <a:ext cx="649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- 3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984250" y="2108200"/>
            <a:ext cx="684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17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3024188" y="2125663"/>
            <a:ext cx="684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16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95875" y="2108200"/>
            <a:ext cx="5921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12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7183438" y="2108200"/>
            <a:ext cx="5921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19</a:t>
            </a:r>
          </a:p>
        </p:txBody>
      </p:sp>
      <p:sp>
        <p:nvSpPr>
          <p:cNvPr id="16405" name="TextovéPole 24"/>
          <p:cNvSpPr txBox="1">
            <a:spLocks noChangeArrowheads="1"/>
          </p:cNvSpPr>
          <p:nvPr/>
        </p:nvSpPr>
        <p:spPr bwMode="auto">
          <a:xfrm>
            <a:off x="1001713" y="2852738"/>
            <a:ext cx="649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- 3</a:t>
            </a:r>
          </a:p>
        </p:txBody>
      </p:sp>
      <p:sp>
        <p:nvSpPr>
          <p:cNvPr id="16406" name="TextovéPole 26"/>
          <p:cNvSpPr txBox="1">
            <a:spLocks noChangeArrowheads="1"/>
          </p:cNvSpPr>
          <p:nvPr/>
        </p:nvSpPr>
        <p:spPr bwMode="auto">
          <a:xfrm>
            <a:off x="3060700" y="2881313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- 5</a:t>
            </a:r>
          </a:p>
        </p:txBody>
      </p:sp>
      <p:sp>
        <p:nvSpPr>
          <p:cNvPr id="16407" name="TextovéPole 27"/>
          <p:cNvSpPr txBox="1">
            <a:spLocks noChangeArrowheads="1"/>
          </p:cNvSpPr>
          <p:nvPr/>
        </p:nvSpPr>
        <p:spPr bwMode="auto">
          <a:xfrm>
            <a:off x="5095875" y="2881313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- 1</a:t>
            </a:r>
          </a:p>
        </p:txBody>
      </p:sp>
      <p:sp>
        <p:nvSpPr>
          <p:cNvPr id="16408" name="TextovéPole 28"/>
          <p:cNvSpPr txBox="1">
            <a:spLocks noChangeArrowheads="1"/>
          </p:cNvSpPr>
          <p:nvPr/>
        </p:nvSpPr>
        <p:spPr bwMode="auto">
          <a:xfrm>
            <a:off x="7059613" y="2852738"/>
            <a:ext cx="649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- 3</a:t>
            </a:r>
          </a:p>
        </p:txBody>
      </p:sp>
      <p:sp>
        <p:nvSpPr>
          <p:cNvPr id="30" name="Slza 29"/>
          <p:cNvSpPr/>
          <p:nvPr/>
        </p:nvSpPr>
        <p:spPr>
          <a:xfrm rot="19044187">
            <a:off x="973138" y="3762375"/>
            <a:ext cx="857250" cy="85725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Slza 30"/>
          <p:cNvSpPr/>
          <p:nvPr/>
        </p:nvSpPr>
        <p:spPr>
          <a:xfrm rot="19044187">
            <a:off x="2919413" y="3762375"/>
            <a:ext cx="857250" cy="85725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Slza 31"/>
          <p:cNvSpPr/>
          <p:nvPr/>
        </p:nvSpPr>
        <p:spPr>
          <a:xfrm rot="19044187">
            <a:off x="5010150" y="3765550"/>
            <a:ext cx="857250" cy="858838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Slza 32"/>
          <p:cNvSpPr/>
          <p:nvPr/>
        </p:nvSpPr>
        <p:spPr>
          <a:xfrm rot="19044187">
            <a:off x="7050088" y="3762375"/>
            <a:ext cx="857250" cy="857250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3063875" y="3957638"/>
            <a:ext cx="685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11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5116513" y="3956050"/>
            <a:ext cx="684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11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7134225" y="3963988"/>
            <a:ext cx="685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16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1119188" y="3963988"/>
            <a:ext cx="6858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14</a:t>
            </a:r>
          </a:p>
        </p:txBody>
      </p:sp>
      <p:sp>
        <p:nvSpPr>
          <p:cNvPr id="16417" name="TextovéPole 38"/>
          <p:cNvSpPr txBox="1">
            <a:spLocks noChangeArrowheads="1"/>
          </p:cNvSpPr>
          <p:nvPr/>
        </p:nvSpPr>
        <p:spPr bwMode="auto">
          <a:xfrm>
            <a:off x="1047750" y="4797425"/>
            <a:ext cx="62071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- 6</a:t>
            </a:r>
          </a:p>
        </p:txBody>
      </p:sp>
      <p:sp>
        <p:nvSpPr>
          <p:cNvPr id="16418" name="TextovéPole 39"/>
          <p:cNvSpPr txBox="1">
            <a:spLocks noChangeArrowheads="1"/>
          </p:cNvSpPr>
          <p:nvPr/>
        </p:nvSpPr>
        <p:spPr bwMode="auto">
          <a:xfrm>
            <a:off x="3028950" y="4800600"/>
            <a:ext cx="6207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- 3</a:t>
            </a:r>
          </a:p>
        </p:txBody>
      </p:sp>
      <p:sp>
        <p:nvSpPr>
          <p:cNvPr id="16419" name="TextovéPole 40"/>
          <p:cNvSpPr txBox="1">
            <a:spLocks noChangeArrowheads="1"/>
          </p:cNvSpPr>
          <p:nvPr/>
        </p:nvSpPr>
        <p:spPr bwMode="auto">
          <a:xfrm>
            <a:off x="5110163" y="4772025"/>
            <a:ext cx="6207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- 3</a:t>
            </a:r>
          </a:p>
        </p:txBody>
      </p:sp>
      <p:sp>
        <p:nvSpPr>
          <p:cNvPr id="16420" name="TextovéPole 41"/>
          <p:cNvSpPr txBox="1">
            <a:spLocks noChangeArrowheads="1"/>
          </p:cNvSpPr>
          <p:nvPr/>
        </p:nvSpPr>
        <p:spPr bwMode="auto">
          <a:xfrm>
            <a:off x="7219950" y="4800600"/>
            <a:ext cx="6207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- 8</a:t>
            </a:r>
          </a:p>
        </p:txBody>
      </p:sp>
      <p:sp>
        <p:nvSpPr>
          <p:cNvPr id="43" name="Mrak 42"/>
          <p:cNvSpPr/>
          <p:nvPr/>
        </p:nvSpPr>
        <p:spPr>
          <a:xfrm>
            <a:off x="609600" y="5516563"/>
            <a:ext cx="1584325" cy="914400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Mrak 43"/>
          <p:cNvSpPr/>
          <p:nvPr/>
        </p:nvSpPr>
        <p:spPr>
          <a:xfrm>
            <a:off x="2546350" y="5516563"/>
            <a:ext cx="1584325" cy="914400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Mrak 44"/>
          <p:cNvSpPr/>
          <p:nvPr/>
        </p:nvSpPr>
        <p:spPr>
          <a:xfrm>
            <a:off x="4733925" y="5572125"/>
            <a:ext cx="1582738" cy="914400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Mrak 45"/>
          <p:cNvSpPr/>
          <p:nvPr/>
        </p:nvSpPr>
        <p:spPr>
          <a:xfrm>
            <a:off x="6738938" y="5567363"/>
            <a:ext cx="1584325" cy="914400"/>
          </a:xfrm>
          <a:prstGeom prst="cloud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1004888" y="5764213"/>
            <a:ext cx="684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8</a:t>
            </a:r>
          </a:p>
        </p:txBody>
      </p:sp>
      <p:sp>
        <p:nvSpPr>
          <p:cNvPr id="48" name="TextovéPole 47"/>
          <p:cNvSpPr txBox="1">
            <a:spLocks noChangeArrowheads="1"/>
          </p:cNvSpPr>
          <p:nvPr/>
        </p:nvSpPr>
        <p:spPr bwMode="auto">
          <a:xfrm>
            <a:off x="2987675" y="5743575"/>
            <a:ext cx="684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8</a:t>
            </a:r>
          </a:p>
        </p:txBody>
      </p: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5183188" y="5764213"/>
            <a:ext cx="684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8</a:t>
            </a:r>
          </a:p>
        </p:txBody>
      </p:sp>
      <p:sp>
        <p:nvSpPr>
          <p:cNvPr id="50" name="TextovéPole 49"/>
          <p:cNvSpPr txBox="1">
            <a:spLocks noChangeArrowheads="1"/>
          </p:cNvSpPr>
          <p:nvPr/>
        </p:nvSpPr>
        <p:spPr bwMode="auto">
          <a:xfrm>
            <a:off x="7219950" y="5749925"/>
            <a:ext cx="685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35" grpId="0"/>
      <p:bldP spid="36" grpId="0"/>
      <p:bldP spid="37" grpId="0"/>
      <p:bldP spid="38" grpId="0"/>
      <p:bldP spid="47" grpId="0"/>
      <p:bldP spid="48" grpId="0"/>
      <p:bldP spid="49" grpId="0"/>
      <p:bldP spid="5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912938"/>
            <a:ext cx="1728788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13088" y="1960563"/>
            <a:ext cx="1728787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46650" y="1908175"/>
            <a:ext cx="1728788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388" y="1893888"/>
            <a:ext cx="1728787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69925"/>
            <a:ext cx="1727200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2800" y="736600"/>
            <a:ext cx="1728788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38575" y="736600"/>
            <a:ext cx="1728788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525" y="736600"/>
            <a:ext cx="1727200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7" name="TextovéPole 1"/>
          <p:cNvSpPr txBox="1">
            <a:spLocks noChangeArrowheads="1"/>
          </p:cNvSpPr>
          <p:nvPr/>
        </p:nvSpPr>
        <p:spPr bwMode="auto">
          <a:xfrm>
            <a:off x="107950" y="301625"/>
            <a:ext cx="89281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Zemědělské družstvo v Dětenicích vlastní…........ kombajnů</a:t>
            </a:r>
            <a:r>
              <a:rPr lang="cs-CZ">
                <a:latin typeface="Calibri" pitchFamily="34" charset="0"/>
              </a:rPr>
              <a:t>.</a:t>
            </a:r>
          </a:p>
        </p:txBody>
      </p:sp>
      <p:sp>
        <p:nvSpPr>
          <p:cNvPr id="17418" name="TextovéPole 9"/>
          <p:cNvSpPr txBox="1">
            <a:spLocks noChangeArrowheads="1"/>
          </p:cNvSpPr>
          <p:nvPr/>
        </p:nvSpPr>
        <p:spPr bwMode="auto">
          <a:xfrm>
            <a:off x="107950" y="3357563"/>
            <a:ext cx="56165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Během letních prací se  jich 5 rozbilo</a:t>
            </a:r>
            <a:r>
              <a:rPr lang="cs-CZ" sz="2000" b="1">
                <a:latin typeface="Calibri" pitchFamily="34" charset="0"/>
              </a:rPr>
              <a:t>.            </a:t>
            </a:r>
          </a:p>
        </p:txBody>
      </p:sp>
      <p:sp>
        <p:nvSpPr>
          <p:cNvPr id="11" name="Mrak 10"/>
          <p:cNvSpPr/>
          <p:nvPr/>
        </p:nvSpPr>
        <p:spPr>
          <a:xfrm>
            <a:off x="5616575" y="3790950"/>
            <a:ext cx="3095625" cy="146843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20" name="TextovéPole 11"/>
          <p:cNvSpPr txBox="1">
            <a:spLocks noChangeArrowheads="1"/>
          </p:cNvSpPr>
          <p:nvPr/>
        </p:nvSpPr>
        <p:spPr bwMode="auto">
          <a:xfrm>
            <a:off x="6156325" y="4064000"/>
            <a:ext cx="21605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Do sešitu znázorni příklad!</a:t>
            </a:r>
          </a:p>
          <a:p>
            <a:pPr algn="ctr"/>
            <a:r>
              <a:rPr lang="cs-CZ" b="1">
                <a:latin typeface="Calibri" pitchFamily="34" charset="0"/>
              </a:rPr>
              <a:t>Př  : 15 – 3  = 12</a:t>
            </a:r>
          </a:p>
        </p:txBody>
      </p:sp>
      <p:sp>
        <p:nvSpPr>
          <p:cNvPr id="17421" name="TextovéPole 12"/>
          <p:cNvSpPr txBox="1">
            <a:spLocks noChangeArrowheads="1"/>
          </p:cNvSpPr>
          <p:nvPr/>
        </p:nvSpPr>
        <p:spPr bwMode="auto">
          <a:xfrm>
            <a:off x="311150" y="5589588"/>
            <a:ext cx="77041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Kolik kombajnů v Dětenicích sekalo ?</a:t>
            </a:r>
          </a:p>
        </p:txBody>
      </p:sp>
      <p:pic>
        <p:nvPicPr>
          <p:cNvPr id="17422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800" y="3879850"/>
            <a:ext cx="1295400" cy="91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3200" y="3944938"/>
            <a:ext cx="129381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4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03538" y="3944938"/>
            <a:ext cx="1293812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5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5500" y="4697413"/>
            <a:ext cx="1293813" cy="91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6" name="Picture 2" descr="C:\Users\Uživatel\AppData\Local\Microsoft\Windows\Temporary Internet Files\Content.IE5\DURC98K8\MC900311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66975" y="4802188"/>
            <a:ext cx="129381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088" y="4365625"/>
            <a:ext cx="7561262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+mn-cs"/>
              </a:rPr>
              <a:t>V Dětenicích sekaly celkem  </a:t>
            </a:r>
            <a:r>
              <a:rPr lang="cs-CZ" sz="4000" b="1" dirty="0">
                <a:solidFill>
                  <a:schemeClr val="accent1">
                    <a:lumMod val="50000"/>
                  </a:schemeClr>
                </a:solidFill>
                <a:latin typeface="+mn-lt"/>
                <a:cs typeface="+mn-cs"/>
              </a:rPr>
              <a:t> 3  </a:t>
            </a:r>
            <a:r>
              <a:rPr lang="cs-CZ" sz="3200" b="1" dirty="0">
                <a:latin typeface="+mn-lt"/>
                <a:cs typeface="+mn-cs"/>
              </a:rPr>
              <a:t>kombajny</a:t>
            </a:r>
            <a:r>
              <a:rPr lang="cs-CZ" dirty="0">
                <a:latin typeface="+mn-lt"/>
                <a:cs typeface="+mn-cs"/>
              </a:rPr>
              <a:t>.</a:t>
            </a:r>
          </a:p>
        </p:txBody>
      </p:sp>
      <p:sp>
        <p:nvSpPr>
          <p:cNvPr id="4" name="Mrak 3"/>
          <p:cNvSpPr/>
          <p:nvPr/>
        </p:nvSpPr>
        <p:spPr>
          <a:xfrm>
            <a:off x="2916238" y="1509713"/>
            <a:ext cx="4032250" cy="15843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1403350" y="836613"/>
            <a:ext cx="1800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Znázorněno</a:t>
            </a:r>
            <a:r>
              <a:rPr lang="cs-CZ">
                <a:latin typeface="Calibri" pitchFamily="34" charset="0"/>
              </a:rPr>
              <a:t>: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870325" y="1963738"/>
            <a:ext cx="18351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8 – 5 = 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citace: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 </a:t>
            </a:r>
            <a:r>
              <a:rPr lang="cs-CZ" smtClean="0">
                <a:hlinkClick r:id="rId2"/>
              </a:rPr>
              <a:t>http://office.microsoft.com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205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Zdroje a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23</cp:revision>
  <dcterms:created xsi:type="dcterms:W3CDTF">2013-08-16T15:12:10Z</dcterms:created>
  <dcterms:modified xsi:type="dcterms:W3CDTF">2014-10-06T16:20:29Z</dcterms:modified>
</cp:coreProperties>
</file>