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0" r:id="rId2"/>
    <p:sldId id="271" r:id="rId3"/>
    <p:sldId id="256" r:id="rId4"/>
    <p:sldId id="257" r:id="rId5"/>
    <p:sldId id="258" r:id="rId6"/>
    <p:sldId id="259" r:id="rId7"/>
    <p:sldId id="261" r:id="rId8"/>
    <p:sldId id="260" r:id="rId9"/>
    <p:sldId id="263" r:id="rId10"/>
    <p:sldId id="266" r:id="rId11"/>
    <p:sldId id="265" r:id="rId12"/>
    <p:sldId id="267" r:id="rId13"/>
    <p:sldId id="264" r:id="rId14"/>
    <p:sldId id="274" r:id="rId15"/>
    <p:sldId id="269" r:id="rId16"/>
    <p:sldId id="273" r:id="rId17"/>
    <p:sldId id="262" r:id="rId18"/>
    <p:sldId id="268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50AFE6-B7A8-467F-800D-B99FCFEB3FA1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637553-E1EC-4288-A678-082FB656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731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637553-E1EC-4288-A678-082FB656BCC6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449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089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316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5057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843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606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133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981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542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869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357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489BD7-D522-4075-9B76-54F1584DC35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667526-45A7-432A-A287-7477569FD6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68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0776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NJ_150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dirty="0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</a:t>
            </a:r>
            <a:r>
              <a:rPr lang="cs-CZ" sz="1800" dirty="0" smtClean="0"/>
              <a:t>en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Zápor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66744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DIE NEGATION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/>
              <a:t>Zápor</a:t>
            </a:r>
          </a:p>
        </p:txBody>
      </p:sp>
    </p:spTree>
    <p:extLst>
      <p:ext uri="{BB962C8B-B14F-4D97-AF65-F5344CB8AC3E}">
        <p14:creationId xmlns:p14="http://schemas.microsoft.com/office/powerpoint/2010/main" val="3377349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Vyjádření záporu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zápor v německé větě vyjadřujeme pomocí záporek </a:t>
            </a:r>
            <a:r>
              <a:rPr lang="cs-CZ" b="1" dirty="0" err="1" smtClean="0"/>
              <a:t>nicht</a:t>
            </a:r>
            <a:r>
              <a:rPr lang="cs-CZ" dirty="0"/>
              <a:t> </a:t>
            </a:r>
            <a:r>
              <a:rPr lang="cs-CZ" dirty="0" smtClean="0"/>
              <a:t>nebo </a:t>
            </a:r>
            <a:r>
              <a:rPr lang="cs-CZ" b="1" dirty="0" err="1" smtClean="0"/>
              <a:t>kein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na rozdíl od češtiny můžeme v německé větě použít pouze jeden zápor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zápor můžeme vyjádřit také pomocí </a:t>
            </a:r>
            <a:r>
              <a:rPr lang="cs-CZ" b="1" dirty="0" err="1" smtClean="0"/>
              <a:t>nein</a:t>
            </a:r>
            <a:r>
              <a:rPr lang="cs-CZ" dirty="0" smtClean="0"/>
              <a:t>, a to v záporné odpovědi na otázku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5654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Záporka </a:t>
            </a:r>
            <a:r>
              <a:rPr lang="cs-CZ" b="1" dirty="0" err="1" smtClean="0"/>
              <a:t>nicht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popírá obsah celé věty, je součástí věty</a:t>
            </a:r>
          </a:p>
          <a:p>
            <a:r>
              <a:rPr lang="cs-CZ" dirty="0" smtClean="0"/>
              <a:t>stojí vždy za časovaným tvarem slovesa, často nejblíže ke konci věty, ale zároveň před popíraným slovem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Př.:</a:t>
            </a:r>
          </a:p>
          <a:p>
            <a:pPr marL="0" indent="0">
              <a:buNone/>
            </a:pPr>
            <a:r>
              <a:rPr lang="cs-CZ" i="1" dirty="0" smtClean="0"/>
              <a:t>Er </a:t>
            </a:r>
            <a:r>
              <a:rPr lang="cs-CZ" i="1" dirty="0" err="1" smtClean="0"/>
              <a:t>ist</a:t>
            </a:r>
            <a:r>
              <a:rPr lang="cs-CZ" i="1" dirty="0" smtClean="0"/>
              <a:t> </a:t>
            </a:r>
            <a:r>
              <a:rPr lang="cs-CZ" i="1" dirty="0" err="1" smtClean="0"/>
              <a:t>nicht</a:t>
            </a:r>
            <a:r>
              <a:rPr lang="cs-CZ" i="1" dirty="0" smtClean="0"/>
              <a:t> alt.  -  On není starý.</a:t>
            </a:r>
          </a:p>
          <a:p>
            <a:pPr marL="0" indent="0">
              <a:buNone/>
            </a:pPr>
            <a:r>
              <a:rPr lang="cs-CZ" i="1" dirty="0" smtClean="0"/>
              <a:t>Die </a:t>
            </a:r>
            <a:r>
              <a:rPr lang="cs-CZ" i="1" dirty="0" err="1" smtClean="0"/>
              <a:t>Küche</a:t>
            </a:r>
            <a:r>
              <a:rPr lang="cs-CZ" i="1" dirty="0" smtClean="0"/>
              <a:t> </a:t>
            </a:r>
            <a:r>
              <a:rPr lang="cs-CZ" i="1" dirty="0" err="1" smtClean="0"/>
              <a:t>ist</a:t>
            </a:r>
            <a:r>
              <a:rPr lang="cs-CZ" i="1" dirty="0" smtClean="0"/>
              <a:t> </a:t>
            </a:r>
            <a:r>
              <a:rPr lang="cs-CZ" i="1" dirty="0" err="1" smtClean="0"/>
              <a:t>nicht</a:t>
            </a:r>
            <a:r>
              <a:rPr lang="cs-CZ" i="1" dirty="0" smtClean="0"/>
              <a:t> </a:t>
            </a:r>
            <a:r>
              <a:rPr lang="cs-CZ" i="1" dirty="0" err="1" smtClean="0"/>
              <a:t>modern</a:t>
            </a:r>
            <a:r>
              <a:rPr lang="cs-CZ" i="1" dirty="0" smtClean="0"/>
              <a:t>.  -  Kuchyně není moderní.</a:t>
            </a:r>
          </a:p>
          <a:p>
            <a:pPr marL="0" indent="0">
              <a:buNone/>
            </a:pPr>
            <a:r>
              <a:rPr lang="cs-CZ" i="1" dirty="0" err="1" smtClean="0"/>
              <a:t>Nein</a:t>
            </a:r>
            <a:r>
              <a:rPr lang="cs-CZ" i="1" dirty="0" smtClean="0"/>
              <a:t>, </a:t>
            </a:r>
            <a:r>
              <a:rPr lang="cs-CZ" i="1" dirty="0" err="1" smtClean="0"/>
              <a:t>ich</a:t>
            </a:r>
            <a:r>
              <a:rPr lang="cs-CZ" i="1" dirty="0" smtClean="0"/>
              <a:t> bin </a:t>
            </a:r>
            <a:r>
              <a:rPr lang="cs-CZ" i="1" dirty="0" err="1" smtClean="0"/>
              <a:t>nicht</a:t>
            </a:r>
            <a:r>
              <a:rPr lang="cs-CZ" i="1" dirty="0" smtClean="0"/>
              <a:t> </a:t>
            </a:r>
            <a:r>
              <a:rPr lang="cs-CZ" i="1" dirty="0" err="1" smtClean="0"/>
              <a:t>aus</a:t>
            </a:r>
            <a:r>
              <a:rPr lang="cs-CZ" i="1" dirty="0" smtClean="0"/>
              <a:t> Prag.  -  Ne, nejsem z Prahy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949882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Záporka </a:t>
            </a:r>
            <a:r>
              <a:rPr lang="cs-CZ" b="1" dirty="0" err="1" smtClean="0"/>
              <a:t>kein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popírá pouze podstatné jméno, které následuje bezprostředně za ní</a:t>
            </a:r>
          </a:p>
          <a:p>
            <a:r>
              <a:rPr lang="cs-CZ" dirty="0" smtClean="0"/>
              <a:t>stojí vždy před podstatným jménem a nahrazuje jeho člen, a to nulový nebo neurčitý</a:t>
            </a:r>
          </a:p>
          <a:p>
            <a:pPr marL="0" indent="0" algn="ctr">
              <a:buNone/>
            </a:pPr>
            <a:r>
              <a:rPr lang="cs-CZ" sz="2800" i="1" dirty="0" err="1" smtClean="0"/>
              <a:t>Hier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ein</a:t>
            </a:r>
            <a:r>
              <a:rPr lang="cs-CZ" sz="2800" i="1" dirty="0" smtClean="0"/>
              <a:t> Auto. - Zde je (nějaké) auto.</a:t>
            </a:r>
          </a:p>
          <a:p>
            <a:pPr marL="0" indent="0" algn="ctr">
              <a:buNone/>
            </a:pPr>
            <a:r>
              <a:rPr lang="cs-CZ" sz="2800" i="1" dirty="0" smtClean="0"/>
              <a:t>Dort </a:t>
            </a:r>
            <a:r>
              <a:rPr lang="cs-CZ" sz="2800" i="1" dirty="0" err="1" smtClean="0"/>
              <a:t>ist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kein</a:t>
            </a:r>
            <a:r>
              <a:rPr lang="cs-CZ" sz="2800" i="1" dirty="0" smtClean="0"/>
              <a:t> Auto. – Tam není (žádné) auto.</a:t>
            </a:r>
          </a:p>
          <a:p>
            <a:pPr marL="0" indent="0" algn="ctr">
              <a:buNone/>
            </a:pPr>
            <a:endParaRPr lang="cs-CZ" sz="2800" i="1" dirty="0" smtClean="0"/>
          </a:p>
          <a:p>
            <a:r>
              <a:rPr lang="cs-CZ" i="1" dirty="0" smtClean="0"/>
              <a:t>tvary </a:t>
            </a:r>
            <a:r>
              <a:rPr lang="cs-CZ" i="1" dirty="0" err="1" smtClean="0"/>
              <a:t>kein</a:t>
            </a:r>
            <a:r>
              <a:rPr lang="cs-CZ" i="1" dirty="0" smtClean="0"/>
              <a:t> odpovídají neurčitému členu, v množném čísle je shodný pro všechny rody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0155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09" y="1196752"/>
            <a:ext cx="7658458" cy="4608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7545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Záporka </a:t>
            </a:r>
            <a:r>
              <a:rPr lang="cs-CZ" b="1" dirty="0" err="1" smtClean="0"/>
              <a:t>nein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/>
          <a:lstStyle/>
          <a:p>
            <a:r>
              <a:rPr lang="cs-CZ" dirty="0" smtClean="0"/>
              <a:t>vyjadřuje zápornou odpověď na doplňovací otázku</a:t>
            </a:r>
          </a:p>
          <a:p>
            <a:r>
              <a:rPr lang="cs-CZ" dirty="0" err="1"/>
              <a:t>n</a:t>
            </a:r>
            <a:r>
              <a:rPr lang="cs-CZ" dirty="0" err="1" smtClean="0"/>
              <a:t>ein</a:t>
            </a:r>
            <a:r>
              <a:rPr lang="cs-CZ" dirty="0" smtClean="0"/>
              <a:t> je opakem kladné odpovědi </a:t>
            </a:r>
            <a:r>
              <a:rPr lang="cs-CZ" dirty="0" err="1" smtClean="0"/>
              <a:t>ja</a:t>
            </a:r>
            <a:r>
              <a:rPr lang="cs-CZ" dirty="0" smtClean="0"/>
              <a:t> – ano, </a:t>
            </a:r>
            <a:r>
              <a:rPr lang="cs-CZ" dirty="0" err="1" smtClean="0"/>
              <a:t>nein</a:t>
            </a:r>
            <a:r>
              <a:rPr lang="cs-CZ" dirty="0" smtClean="0"/>
              <a:t> – ne</a:t>
            </a:r>
          </a:p>
          <a:p>
            <a:r>
              <a:rPr lang="cs-CZ" dirty="0" smtClean="0"/>
              <a:t>může stát buď samostatně, nebo ho lze rozvinout následující větou, od níž je pak oddělen čárkou, tato věta může být kladná i záporná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6053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Utvořte zápor pro dané osoby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Sabine </a:t>
            </a:r>
            <a:r>
              <a:rPr lang="cs-CZ" dirty="0" err="1" smtClean="0"/>
              <a:t>lebt</a:t>
            </a:r>
            <a:r>
              <a:rPr lang="cs-CZ" dirty="0" smtClean="0"/>
              <a:t> in Hamburg. Carola …………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bin </a:t>
            </a:r>
            <a:r>
              <a:rPr lang="cs-CZ" dirty="0" err="1" smtClean="0"/>
              <a:t>dick</a:t>
            </a:r>
            <a:r>
              <a:rPr lang="cs-CZ" dirty="0" smtClean="0"/>
              <a:t>. Mein </a:t>
            </a:r>
            <a:r>
              <a:rPr lang="cs-CZ" dirty="0" err="1" smtClean="0"/>
              <a:t>Freund</a:t>
            </a:r>
            <a:r>
              <a:rPr lang="cs-CZ" dirty="0" smtClean="0"/>
              <a:t> …………..</a:t>
            </a:r>
          </a:p>
          <a:p>
            <a:pPr marL="0" indent="0">
              <a:buNone/>
            </a:pPr>
            <a:r>
              <a:rPr lang="cs-CZ" dirty="0" err="1" smtClean="0"/>
              <a:t>Frau</a:t>
            </a:r>
            <a:r>
              <a:rPr lang="cs-CZ" dirty="0" smtClean="0"/>
              <a:t> </a:t>
            </a:r>
            <a:r>
              <a:rPr lang="cs-CZ" dirty="0" err="1" smtClean="0"/>
              <a:t>Meier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. </a:t>
            </a:r>
            <a:r>
              <a:rPr lang="cs-CZ" dirty="0" err="1" smtClean="0"/>
              <a:t>Frau</a:t>
            </a:r>
            <a:r>
              <a:rPr lang="cs-CZ" dirty="0" smtClean="0"/>
              <a:t> Klinger ……………..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Basketball. </a:t>
            </a:r>
            <a:r>
              <a:rPr lang="cs-CZ" dirty="0" err="1" smtClean="0"/>
              <a:t>Sie</a:t>
            </a:r>
            <a:r>
              <a:rPr lang="cs-CZ" dirty="0" smtClean="0"/>
              <a:t> ……………. </a:t>
            </a:r>
          </a:p>
          <a:p>
            <a:pPr marL="0" indent="0">
              <a:buNone/>
            </a:pPr>
            <a:r>
              <a:rPr lang="cs-CZ" dirty="0" err="1" smtClean="0"/>
              <a:t>Familie</a:t>
            </a:r>
            <a:r>
              <a:rPr lang="cs-CZ" dirty="0" smtClean="0"/>
              <a:t> </a:t>
            </a:r>
            <a:r>
              <a:rPr lang="cs-CZ" dirty="0" err="1" smtClean="0"/>
              <a:t>Grün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r>
              <a:rPr lang="cs-CZ" dirty="0" smtClean="0"/>
              <a:t>. </a:t>
            </a:r>
            <a:r>
              <a:rPr lang="cs-CZ" dirty="0" err="1" smtClean="0"/>
              <a:t>Herr</a:t>
            </a:r>
            <a:r>
              <a:rPr lang="cs-CZ" dirty="0" smtClean="0"/>
              <a:t> Wagner …………..</a:t>
            </a:r>
          </a:p>
          <a:p>
            <a:pPr marL="0" indent="0">
              <a:buNone/>
            </a:pPr>
            <a:r>
              <a:rPr lang="cs-CZ" dirty="0" smtClean="0"/>
              <a:t>Roman </a:t>
            </a:r>
            <a:r>
              <a:rPr lang="cs-CZ" dirty="0" err="1" smtClean="0"/>
              <a:t>studiert</a:t>
            </a:r>
            <a:r>
              <a:rPr lang="cs-CZ" dirty="0" smtClean="0"/>
              <a:t> Historie. Robert 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367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Sabine </a:t>
            </a:r>
            <a:r>
              <a:rPr lang="cs-CZ" dirty="0" err="1" smtClean="0"/>
              <a:t>lebt</a:t>
            </a:r>
            <a:r>
              <a:rPr lang="cs-CZ" dirty="0" smtClean="0"/>
              <a:t> in Hamburg. </a:t>
            </a:r>
            <a:r>
              <a:rPr lang="cs-CZ" sz="2800" i="1" dirty="0" smtClean="0">
                <a:solidFill>
                  <a:srgbClr val="FF0000"/>
                </a:solidFill>
              </a:rPr>
              <a:t>Carola </a:t>
            </a:r>
            <a:r>
              <a:rPr lang="cs-CZ" sz="2800" i="1" dirty="0" err="1" smtClean="0">
                <a:solidFill>
                  <a:srgbClr val="FF0000"/>
                </a:solidFill>
              </a:rPr>
              <a:t>lebt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nicht</a:t>
            </a:r>
            <a:r>
              <a:rPr lang="cs-CZ" sz="2800" i="1" dirty="0" smtClean="0">
                <a:solidFill>
                  <a:srgbClr val="FF0000"/>
                </a:solidFill>
              </a:rPr>
              <a:t> in Hamburg.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bin </a:t>
            </a:r>
            <a:r>
              <a:rPr lang="cs-CZ" dirty="0" err="1" smtClean="0"/>
              <a:t>dick</a:t>
            </a:r>
            <a:r>
              <a:rPr lang="cs-CZ" dirty="0" smtClean="0"/>
              <a:t>. </a:t>
            </a:r>
            <a:r>
              <a:rPr lang="cs-CZ" sz="2800" i="1" dirty="0" smtClean="0">
                <a:solidFill>
                  <a:srgbClr val="FF0000"/>
                </a:solidFill>
              </a:rPr>
              <a:t>Mein </a:t>
            </a:r>
            <a:r>
              <a:rPr lang="cs-CZ" sz="2800" i="1" dirty="0" err="1" smtClean="0">
                <a:solidFill>
                  <a:srgbClr val="FF0000"/>
                </a:solidFill>
              </a:rPr>
              <a:t>Freund</a:t>
            </a:r>
            <a:r>
              <a:rPr lang="cs-CZ" sz="2800" i="1" dirty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ist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nicht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dick</a:t>
            </a:r>
            <a:r>
              <a:rPr lang="cs-CZ" sz="28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err="1" smtClean="0"/>
              <a:t>Frau</a:t>
            </a:r>
            <a:r>
              <a:rPr lang="cs-CZ" dirty="0" smtClean="0"/>
              <a:t> </a:t>
            </a:r>
            <a:r>
              <a:rPr lang="cs-CZ" dirty="0" err="1" smtClean="0"/>
              <a:t>Meier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. </a:t>
            </a:r>
            <a:r>
              <a:rPr lang="cs-CZ" sz="2800" i="1" dirty="0" err="1" smtClean="0">
                <a:solidFill>
                  <a:srgbClr val="FF0000"/>
                </a:solidFill>
              </a:rPr>
              <a:t>Frau</a:t>
            </a:r>
            <a:r>
              <a:rPr lang="cs-CZ" sz="2800" i="1" dirty="0" smtClean="0">
                <a:solidFill>
                  <a:srgbClr val="FF0000"/>
                </a:solidFill>
              </a:rPr>
              <a:t> Klinger </a:t>
            </a:r>
            <a:r>
              <a:rPr lang="cs-CZ" sz="2800" i="1" dirty="0" err="1" smtClean="0">
                <a:solidFill>
                  <a:srgbClr val="FF0000"/>
                </a:solidFill>
              </a:rPr>
              <a:t>arbeitet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nicht</a:t>
            </a:r>
            <a:r>
              <a:rPr lang="cs-CZ" sz="28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Basketball. </a:t>
            </a:r>
            <a:r>
              <a:rPr lang="cs-CZ" sz="2800" i="1" dirty="0" err="1" smtClean="0">
                <a:solidFill>
                  <a:srgbClr val="FF0000"/>
                </a:solidFill>
              </a:rPr>
              <a:t>Sie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spielen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nicht</a:t>
            </a:r>
            <a:r>
              <a:rPr lang="cs-CZ" sz="2800" i="1" dirty="0" smtClean="0">
                <a:solidFill>
                  <a:srgbClr val="FF0000"/>
                </a:solidFill>
              </a:rPr>
              <a:t> Basketball.</a:t>
            </a:r>
          </a:p>
          <a:p>
            <a:pPr marL="0" indent="0">
              <a:buNone/>
            </a:pPr>
            <a:r>
              <a:rPr lang="cs-CZ" dirty="0" err="1" smtClean="0"/>
              <a:t>Familie</a:t>
            </a:r>
            <a:r>
              <a:rPr lang="cs-CZ" dirty="0" smtClean="0"/>
              <a:t> </a:t>
            </a:r>
            <a:r>
              <a:rPr lang="cs-CZ" dirty="0" err="1" smtClean="0"/>
              <a:t>Grün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r>
              <a:rPr lang="cs-CZ" dirty="0" smtClean="0"/>
              <a:t>. </a:t>
            </a:r>
            <a:r>
              <a:rPr lang="cs-CZ" sz="2800" i="1" dirty="0" err="1" smtClean="0">
                <a:solidFill>
                  <a:srgbClr val="FF0000"/>
                </a:solidFill>
              </a:rPr>
              <a:t>Herr</a:t>
            </a:r>
            <a:r>
              <a:rPr lang="cs-CZ" sz="2800" i="1" dirty="0" smtClean="0">
                <a:solidFill>
                  <a:srgbClr val="FF0000"/>
                </a:solidFill>
              </a:rPr>
              <a:t> Wagner </a:t>
            </a:r>
            <a:r>
              <a:rPr lang="cs-CZ" sz="2800" i="1" dirty="0" err="1" smtClean="0">
                <a:solidFill>
                  <a:srgbClr val="FF0000"/>
                </a:solidFill>
              </a:rPr>
              <a:t>ist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nicht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aus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Wein</a:t>
            </a:r>
            <a:r>
              <a:rPr lang="cs-CZ" sz="2800" i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smtClean="0"/>
              <a:t>Roman </a:t>
            </a:r>
            <a:r>
              <a:rPr lang="cs-CZ" dirty="0" err="1" smtClean="0"/>
              <a:t>studiert</a:t>
            </a:r>
            <a:r>
              <a:rPr lang="cs-CZ" dirty="0" smtClean="0"/>
              <a:t> Historie. </a:t>
            </a:r>
            <a:r>
              <a:rPr lang="cs-CZ" sz="2800" dirty="0" smtClean="0">
                <a:solidFill>
                  <a:srgbClr val="FF0000"/>
                </a:solidFill>
              </a:rPr>
              <a:t>Robert </a:t>
            </a:r>
            <a:r>
              <a:rPr lang="cs-CZ" sz="2800" dirty="0" err="1" smtClean="0">
                <a:solidFill>
                  <a:srgbClr val="FF0000"/>
                </a:solidFill>
              </a:rPr>
              <a:t>studiert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nicht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Hisrorie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903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Řekněte, co osoby na obrázku dělají a co nedělají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4654" y="3068960"/>
            <a:ext cx="36587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628800"/>
            <a:ext cx="3384376" cy="1101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862908" y="3282297"/>
            <a:ext cx="36587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120" y="1628799"/>
            <a:ext cx="2318364" cy="1567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884021" y="5733256"/>
            <a:ext cx="36587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0338" y="5733256"/>
            <a:ext cx="36587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4273036"/>
            <a:ext cx="3058277" cy="1210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641" y="4292086"/>
            <a:ext cx="3025322" cy="1190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3828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err="1"/>
              <a:t>Lösung</a:t>
            </a:r>
            <a:r>
              <a:rPr lang="cs-CZ" sz="3600" b="1" dirty="0"/>
              <a:t> </a:t>
            </a:r>
            <a:r>
              <a:rPr lang="cs-CZ" sz="3600" i="1" dirty="0"/>
              <a:t>(řešení)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4654" y="3068960"/>
            <a:ext cx="36587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rgbClr val="FF0000"/>
                </a:solidFill>
              </a:rPr>
              <a:t>Er </a:t>
            </a:r>
            <a:r>
              <a:rPr lang="cs-CZ" sz="2400" i="1" dirty="0" err="1" smtClean="0">
                <a:solidFill>
                  <a:srgbClr val="FF0000"/>
                </a:solidFill>
              </a:rPr>
              <a:t>spielt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Tennis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  <a:p>
            <a:pPr algn="ctr"/>
            <a:r>
              <a:rPr lang="cs-CZ" sz="2400" i="1" dirty="0" smtClean="0">
                <a:solidFill>
                  <a:srgbClr val="FF0000"/>
                </a:solidFill>
              </a:rPr>
              <a:t>Er </a:t>
            </a:r>
            <a:r>
              <a:rPr lang="cs-CZ" sz="2400" i="1" dirty="0" err="1" smtClean="0">
                <a:solidFill>
                  <a:srgbClr val="FF0000"/>
                </a:solidFill>
              </a:rPr>
              <a:t>schwimmt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nicht</a:t>
            </a:r>
            <a:r>
              <a:rPr lang="cs-CZ" sz="2400" i="1" dirty="0" smtClean="0">
                <a:solidFill>
                  <a:srgbClr val="FF0000"/>
                </a:solidFill>
              </a:rPr>
              <a:t>. </a:t>
            </a:r>
            <a:endParaRPr lang="cs-CZ" sz="2400" i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628800"/>
            <a:ext cx="3384376" cy="1101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862908" y="3282297"/>
            <a:ext cx="36587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spielen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nicht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Fu</a:t>
            </a:r>
            <a:r>
              <a:rPr lang="el-GR" sz="2400" i="1" dirty="0" smtClean="0">
                <a:solidFill>
                  <a:srgbClr val="FF0000"/>
                </a:solidFill>
              </a:rPr>
              <a:t>β</a:t>
            </a:r>
            <a:r>
              <a:rPr lang="cs-CZ" sz="2400" i="1" dirty="0" err="1" smtClean="0">
                <a:solidFill>
                  <a:srgbClr val="FF0000"/>
                </a:solidFill>
              </a:rPr>
              <a:t>ball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  <a:p>
            <a:pPr algn="ctr"/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tanzen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120" y="1628799"/>
            <a:ext cx="2318364" cy="1567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884021" y="5733256"/>
            <a:ext cx="36587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kocht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nicht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  <a:p>
            <a:pPr algn="ctr"/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singt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0338" y="5733256"/>
            <a:ext cx="36587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rgbClr val="FF0000"/>
                </a:solidFill>
              </a:rPr>
              <a:t>Er malt.</a:t>
            </a:r>
            <a:endParaRPr lang="cs-CZ" sz="2400" i="1" dirty="0">
              <a:solidFill>
                <a:srgbClr val="FF0000"/>
              </a:solidFill>
            </a:endParaRPr>
          </a:p>
          <a:p>
            <a:pPr algn="ctr"/>
            <a:r>
              <a:rPr lang="cs-CZ" sz="2400" i="1" dirty="0" smtClean="0">
                <a:solidFill>
                  <a:srgbClr val="FF0000"/>
                </a:solidFill>
              </a:rPr>
              <a:t>Er </a:t>
            </a:r>
            <a:r>
              <a:rPr lang="cs-CZ" sz="2400" i="1" dirty="0" err="1" smtClean="0">
                <a:solidFill>
                  <a:srgbClr val="FF0000"/>
                </a:solidFill>
              </a:rPr>
              <a:t>hört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nicht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Musik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4273036"/>
            <a:ext cx="3058277" cy="1210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641" y="4292086"/>
            <a:ext cx="3025322" cy="1190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2245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Doplňte správný tvar zájmena </a:t>
            </a:r>
            <a:r>
              <a:rPr lang="cs-CZ" sz="4000" b="1" dirty="0" err="1" smtClean="0"/>
              <a:t>kein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Eva </a:t>
            </a:r>
            <a:r>
              <a:rPr lang="cs-CZ" dirty="0" err="1" smtClean="0"/>
              <a:t>hat</a:t>
            </a:r>
            <a:r>
              <a:rPr lang="cs-CZ" dirty="0" smtClean="0"/>
              <a:t> …..…….. </a:t>
            </a:r>
            <a:r>
              <a:rPr lang="cs-CZ" dirty="0" err="1" smtClean="0"/>
              <a:t>Zeit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…………. </a:t>
            </a:r>
            <a:r>
              <a:rPr lang="cs-CZ" dirty="0" err="1" smtClean="0"/>
              <a:t>Schwester</a:t>
            </a:r>
            <a:r>
              <a:rPr lang="cs-CZ" dirty="0" smtClean="0"/>
              <a:t>.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………..… Hobby.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……..…... Student. Egon </a:t>
            </a:r>
            <a:r>
              <a:rPr lang="cs-CZ" dirty="0" err="1" smtClean="0"/>
              <a:t>hat</a:t>
            </a:r>
            <a:r>
              <a:rPr lang="cs-CZ" dirty="0" smtClean="0"/>
              <a:t> ……..……. </a:t>
            </a:r>
            <a:r>
              <a:rPr lang="cs-CZ" dirty="0" err="1" smtClean="0"/>
              <a:t>Haus</a:t>
            </a:r>
            <a:r>
              <a:rPr lang="cs-CZ" dirty="0" smtClean="0"/>
              <a:t>.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…………. </a:t>
            </a:r>
            <a:r>
              <a:rPr lang="cs-CZ" dirty="0" err="1" smtClean="0"/>
              <a:t>Stadt</a:t>
            </a:r>
            <a:r>
              <a:rPr lang="cs-CZ" dirty="0" smtClean="0"/>
              <a:t>.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…………… </a:t>
            </a:r>
            <a:r>
              <a:rPr lang="cs-CZ" dirty="0" err="1" smtClean="0"/>
              <a:t>Schule</a:t>
            </a:r>
            <a:r>
              <a:rPr lang="cs-CZ" dirty="0" smtClean="0"/>
              <a:t>.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……………. </a:t>
            </a:r>
            <a:r>
              <a:rPr lang="cs-CZ" dirty="0" err="1" smtClean="0"/>
              <a:t>Kinder</a:t>
            </a:r>
            <a:r>
              <a:rPr lang="cs-CZ" dirty="0" smtClean="0"/>
              <a:t>.  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624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/>
              <a:t>Lösung</a:t>
            </a:r>
            <a:r>
              <a:rPr lang="cs-CZ" sz="4000" b="1" dirty="0"/>
              <a:t> </a:t>
            </a:r>
            <a:r>
              <a:rPr lang="cs-CZ" sz="4000" i="1" dirty="0"/>
              <a:t>(řešení)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Eva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. </a:t>
            </a:r>
            <a:r>
              <a:rPr lang="cs-CZ" dirty="0" err="1" smtClean="0"/>
              <a:t>Schwester</a:t>
            </a:r>
            <a:r>
              <a:rPr lang="cs-CZ" dirty="0" smtClean="0"/>
              <a:t>.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Hobby.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Student. Egon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.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</a:t>
            </a:r>
            <a:r>
              <a:rPr lang="cs-CZ" dirty="0" err="1" smtClean="0"/>
              <a:t>Stadt</a:t>
            </a:r>
            <a:r>
              <a:rPr lang="cs-CZ" dirty="0" smtClean="0"/>
              <a:t>.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.  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1353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Kein</a:t>
            </a:r>
            <a:r>
              <a:rPr lang="cs-CZ" b="1" dirty="0"/>
              <a:t> nebo </a:t>
            </a:r>
            <a:r>
              <a:rPr lang="cs-CZ" b="1" dirty="0" err="1"/>
              <a:t>nicht</a:t>
            </a:r>
            <a:r>
              <a:rPr lang="cs-CZ" b="1" dirty="0"/>
              <a:t>? Doplňte správně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brauche</a:t>
            </a:r>
            <a:r>
              <a:rPr lang="cs-CZ" dirty="0"/>
              <a:t> ……………. </a:t>
            </a:r>
            <a:r>
              <a:rPr lang="cs-CZ" dirty="0" err="1" smtClean="0"/>
              <a:t>Jacke</a:t>
            </a:r>
            <a:r>
              <a:rPr lang="cs-CZ" dirty="0" smtClean="0"/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/>
              <a:t>brauche</a:t>
            </a:r>
            <a:r>
              <a:rPr lang="cs-CZ" dirty="0"/>
              <a:t>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Jacke</a:t>
            </a:r>
            <a:r>
              <a:rPr lang="cs-CZ" dirty="0"/>
              <a:t> ……………….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/>
              <a:t>Ich</a:t>
            </a:r>
            <a:r>
              <a:rPr lang="cs-CZ" dirty="0"/>
              <a:t> kaufe den </a:t>
            </a:r>
            <a:r>
              <a:rPr lang="cs-CZ" dirty="0" err="1"/>
              <a:t>Computer</a:t>
            </a:r>
            <a:r>
              <a:rPr lang="cs-CZ" dirty="0"/>
              <a:t> ……………….. </a:t>
            </a:r>
            <a:r>
              <a:rPr lang="cs-CZ" dirty="0" smtClean="0"/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/>
              <a:t>kaufe ……………… </a:t>
            </a:r>
            <a:r>
              <a:rPr lang="cs-CZ" dirty="0" err="1"/>
              <a:t>Computer</a:t>
            </a:r>
            <a:r>
              <a:rPr lang="cs-CZ" dirty="0"/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spiele</a:t>
            </a:r>
            <a:r>
              <a:rPr lang="cs-CZ" dirty="0"/>
              <a:t> </a:t>
            </a:r>
            <a:r>
              <a:rPr lang="cs-CZ" dirty="0" err="1"/>
              <a:t>Tennis</a:t>
            </a:r>
            <a:r>
              <a:rPr lang="cs-CZ" dirty="0"/>
              <a:t> </a:t>
            </a:r>
            <a:r>
              <a:rPr lang="cs-CZ" dirty="0" smtClean="0"/>
              <a:t>……………….. </a:t>
            </a:r>
            <a:r>
              <a:rPr lang="cs-CZ" dirty="0" err="1"/>
              <a:t>g</a:t>
            </a:r>
            <a:r>
              <a:rPr lang="cs-CZ" dirty="0" err="1" smtClean="0"/>
              <a:t>ern</a:t>
            </a:r>
            <a:r>
              <a:rPr lang="cs-CZ" dirty="0" smtClean="0"/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/>
              <a:t>wohne</a:t>
            </a:r>
            <a:r>
              <a:rPr lang="cs-CZ" dirty="0"/>
              <a:t> …………………… in Prag.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90571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sz="3600" i="1" dirty="0"/>
              <a:t>(řešení</a:t>
            </a:r>
            <a:r>
              <a:rPr lang="cs-CZ" sz="3600" i="1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brauche</a:t>
            </a:r>
            <a:r>
              <a:rPr lang="cs-CZ" dirty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</a:t>
            </a:r>
            <a:r>
              <a:rPr lang="cs-CZ" dirty="0" err="1" smtClean="0"/>
              <a:t>Jacke</a:t>
            </a:r>
            <a:r>
              <a:rPr lang="cs-CZ" dirty="0" smtClean="0"/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/>
              <a:t>brauche</a:t>
            </a:r>
            <a:r>
              <a:rPr lang="cs-CZ" dirty="0"/>
              <a:t>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Jacke</a:t>
            </a:r>
            <a:r>
              <a:rPr lang="cs-CZ" dirty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/>
              <a:t>.</a:t>
            </a:r>
            <a:endParaRPr lang="cs-CZ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/>
              <a:t>Ich</a:t>
            </a:r>
            <a:r>
              <a:rPr lang="cs-CZ" dirty="0"/>
              <a:t> kaufe </a:t>
            </a:r>
            <a:r>
              <a:rPr lang="cs-CZ" dirty="0" err="1" smtClean="0"/>
              <a:t>das</a:t>
            </a:r>
            <a:r>
              <a:rPr lang="cs-CZ" dirty="0" smtClean="0"/>
              <a:t> Auto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/>
              <a:t> 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/>
              <a:t>kaufe </a:t>
            </a:r>
            <a:r>
              <a:rPr lang="cs-CZ" i="1" dirty="0" err="1" smtClean="0">
                <a:solidFill>
                  <a:srgbClr val="FF0000"/>
                </a:solidFill>
              </a:rPr>
              <a:t>kein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Auto.</a:t>
            </a:r>
            <a:endParaRPr lang="cs-CZ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spiele</a:t>
            </a:r>
            <a:r>
              <a:rPr lang="cs-CZ" dirty="0"/>
              <a:t> </a:t>
            </a:r>
            <a:r>
              <a:rPr lang="cs-CZ" dirty="0" err="1"/>
              <a:t>Tennis</a:t>
            </a:r>
            <a:r>
              <a:rPr lang="cs-CZ" dirty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/>
              <a:t> </a:t>
            </a:r>
            <a:r>
              <a:rPr lang="cs-CZ" dirty="0" err="1"/>
              <a:t>g</a:t>
            </a:r>
            <a:r>
              <a:rPr lang="cs-CZ" dirty="0" err="1" smtClean="0"/>
              <a:t>ern</a:t>
            </a:r>
            <a:r>
              <a:rPr lang="cs-CZ" dirty="0" smtClean="0"/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/>
              <a:t>wohne</a:t>
            </a:r>
            <a:r>
              <a:rPr lang="cs-CZ" dirty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/>
              <a:t> </a:t>
            </a:r>
            <a:r>
              <a:rPr lang="cs-CZ" dirty="0"/>
              <a:t>in Prag.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6162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Doplňte do vět záporky </a:t>
            </a:r>
            <a:r>
              <a:rPr lang="cs-CZ" b="1" dirty="0" err="1" smtClean="0"/>
              <a:t>nein</a:t>
            </a:r>
            <a:r>
              <a:rPr lang="cs-CZ" b="1" dirty="0" smtClean="0"/>
              <a:t>, </a:t>
            </a:r>
            <a:r>
              <a:rPr lang="cs-CZ" b="1" dirty="0" err="1" smtClean="0"/>
              <a:t>kein</a:t>
            </a:r>
            <a:r>
              <a:rPr lang="cs-CZ" b="1" dirty="0"/>
              <a:t> </a:t>
            </a:r>
            <a:r>
              <a:rPr lang="cs-CZ" b="1" dirty="0" smtClean="0"/>
              <a:t>nebo </a:t>
            </a:r>
            <a:r>
              <a:rPr lang="cs-CZ" b="1" dirty="0" err="1" smtClean="0"/>
              <a:t>nicht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…………….,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………… </a:t>
            </a:r>
            <a:r>
              <a:rPr lang="cs-CZ" dirty="0" err="1" smtClean="0"/>
              <a:t>Haus</a:t>
            </a:r>
            <a:r>
              <a:rPr lang="cs-CZ" dirty="0" smtClean="0"/>
              <a:t>.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…………. </a:t>
            </a:r>
            <a:r>
              <a:rPr lang="cs-CZ" dirty="0" err="1" smtClean="0"/>
              <a:t>Problem</a:t>
            </a:r>
            <a:r>
              <a:rPr lang="cs-CZ" dirty="0" smtClean="0"/>
              <a:t>. Maria </a:t>
            </a:r>
            <a:r>
              <a:rPr lang="cs-CZ" dirty="0" err="1" smtClean="0"/>
              <a:t>ist</a:t>
            </a:r>
            <a:r>
              <a:rPr lang="cs-CZ" dirty="0" smtClean="0"/>
              <a:t> …………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 ……………..,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………….. </a:t>
            </a:r>
            <a:r>
              <a:rPr lang="cs-CZ" dirty="0" err="1" smtClean="0"/>
              <a:t>aus</a:t>
            </a:r>
            <a:r>
              <a:rPr lang="cs-CZ" dirty="0" smtClean="0"/>
              <a:t> Prag.</a:t>
            </a:r>
          </a:p>
          <a:p>
            <a:pPr marL="0" indent="0" algn="just">
              <a:buNone/>
            </a:pPr>
            <a:r>
              <a:rPr lang="cs-CZ" dirty="0" smtClean="0"/>
              <a:t>Thomas </a:t>
            </a:r>
            <a:r>
              <a:rPr lang="cs-CZ" dirty="0" err="1" smtClean="0"/>
              <a:t>ist</a:t>
            </a:r>
            <a:r>
              <a:rPr lang="cs-CZ" dirty="0" smtClean="0"/>
              <a:t> ……………. </a:t>
            </a:r>
            <a:r>
              <a:rPr lang="cs-CZ" dirty="0" err="1" smtClean="0"/>
              <a:t>dumm</a:t>
            </a:r>
            <a:r>
              <a:rPr lang="cs-CZ" dirty="0" smtClean="0"/>
              <a:t>. …………..,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Küche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modern</a:t>
            </a:r>
            <a:r>
              <a:rPr lang="cs-CZ" dirty="0" smtClean="0"/>
              <a:t>. Christine </a:t>
            </a:r>
            <a:r>
              <a:rPr lang="cs-CZ" dirty="0" err="1" smtClean="0"/>
              <a:t>ist</a:t>
            </a:r>
            <a:r>
              <a:rPr lang="cs-CZ" dirty="0" smtClean="0"/>
              <a:t> …………… </a:t>
            </a:r>
            <a:r>
              <a:rPr lang="cs-CZ" dirty="0" err="1" smtClean="0"/>
              <a:t>klein</a:t>
            </a:r>
            <a:r>
              <a:rPr lang="cs-CZ" dirty="0" smtClean="0"/>
              <a:t>. </a:t>
            </a:r>
            <a:r>
              <a:rPr lang="cs-CZ" dirty="0" err="1" smtClean="0"/>
              <a:t>Seid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………….</a:t>
            </a:r>
            <a:r>
              <a:rPr lang="cs-CZ" dirty="0" err="1" smtClean="0"/>
              <a:t>aus</a:t>
            </a:r>
            <a:r>
              <a:rPr lang="cs-CZ" dirty="0" smtClean="0"/>
              <a:t> Frankfurt? </a:t>
            </a: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…………… </a:t>
            </a:r>
            <a:r>
              <a:rPr lang="cs-CZ" dirty="0" err="1" smtClean="0"/>
              <a:t>Lampe</a:t>
            </a:r>
            <a:r>
              <a:rPr lang="cs-CZ" dirty="0" smtClean="0"/>
              <a:t>?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………… </a:t>
            </a:r>
            <a:r>
              <a:rPr lang="cs-CZ" dirty="0" err="1" smtClean="0"/>
              <a:t>das</a:t>
            </a:r>
            <a:r>
              <a:rPr lang="cs-CZ" dirty="0" smtClean="0"/>
              <a:t> Auto.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 …………… </a:t>
            </a:r>
            <a:r>
              <a:rPr lang="cs-CZ" dirty="0" err="1" smtClean="0"/>
              <a:t>Zeit</a:t>
            </a:r>
            <a:r>
              <a:rPr lang="cs-CZ" dirty="0" smtClean="0"/>
              <a:t>.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………… Hobby?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6878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sz="3600" i="1" dirty="0"/>
              <a:t>(řešení)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Nein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.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</a:t>
            </a:r>
            <a:r>
              <a:rPr lang="cs-CZ" dirty="0" err="1" smtClean="0"/>
              <a:t>Problem</a:t>
            </a:r>
            <a:r>
              <a:rPr lang="cs-CZ" dirty="0" smtClean="0"/>
              <a:t>. Maria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 </a:t>
            </a:r>
            <a:r>
              <a:rPr lang="cs-CZ" i="1" dirty="0" err="1" smtClean="0">
                <a:solidFill>
                  <a:srgbClr val="FF0000"/>
                </a:solidFill>
              </a:rPr>
              <a:t>Nein</a:t>
            </a:r>
            <a:r>
              <a:rPr lang="cs-CZ" dirty="0" smtClean="0"/>
              <a:t>,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Prag.</a:t>
            </a:r>
          </a:p>
          <a:p>
            <a:pPr marL="0" indent="0" algn="just">
              <a:buNone/>
            </a:pPr>
            <a:r>
              <a:rPr lang="cs-CZ" dirty="0" smtClean="0"/>
              <a:t>Thomas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dumm</a:t>
            </a:r>
            <a:r>
              <a:rPr lang="cs-CZ" dirty="0" smtClean="0"/>
              <a:t>. </a:t>
            </a:r>
            <a:r>
              <a:rPr lang="cs-CZ" i="1" dirty="0" err="1" smtClean="0">
                <a:solidFill>
                  <a:srgbClr val="FF0000"/>
                </a:solidFill>
              </a:rPr>
              <a:t>Nein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Küche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modern</a:t>
            </a:r>
            <a:r>
              <a:rPr lang="cs-CZ" dirty="0" smtClean="0"/>
              <a:t>. Christine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/>
              <a:t> </a:t>
            </a:r>
            <a:r>
              <a:rPr lang="cs-CZ" dirty="0" err="1" smtClean="0"/>
              <a:t>klein</a:t>
            </a:r>
            <a:r>
              <a:rPr lang="cs-CZ" dirty="0" smtClean="0"/>
              <a:t>. </a:t>
            </a:r>
            <a:r>
              <a:rPr lang="cs-CZ" dirty="0" err="1" smtClean="0"/>
              <a:t>Seid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aus</a:t>
            </a:r>
            <a:r>
              <a:rPr lang="cs-CZ" dirty="0" smtClean="0"/>
              <a:t> Frankfurt? </a:t>
            </a: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</a:t>
            </a:r>
            <a:r>
              <a:rPr lang="cs-CZ" dirty="0" err="1" smtClean="0"/>
              <a:t>Lampe</a:t>
            </a:r>
            <a:r>
              <a:rPr lang="cs-CZ" dirty="0" smtClean="0"/>
              <a:t>?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Auto.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 </a:t>
            </a:r>
            <a:r>
              <a:rPr lang="cs-CZ" i="1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.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</a:t>
            </a:r>
            <a:r>
              <a:rPr lang="cs-CZ" dirty="0" smtClean="0"/>
              <a:t> Hobby?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30526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3000" smtClean="0"/>
              <a:t>MEJZLÍKOVÁ</a:t>
            </a:r>
            <a:r>
              <a:rPr lang="cs-CZ" sz="3000" dirty="0"/>
              <a:t>, Šárka. </a:t>
            </a:r>
            <a:r>
              <a:rPr lang="cs-CZ" sz="3000" i="1" dirty="0"/>
              <a:t>Němčina pro samouky a jazykové školy</a:t>
            </a:r>
            <a:r>
              <a:rPr lang="cs-CZ" sz="3000" dirty="0"/>
              <a:t>. Brno: </a:t>
            </a:r>
            <a:r>
              <a:rPr lang="cs-CZ" sz="3000" dirty="0" err="1"/>
              <a:t>Didaktis</a:t>
            </a:r>
            <a:r>
              <a:rPr lang="cs-CZ" sz="3000" dirty="0"/>
              <a:t>, 2009, ISBN 978-80-7358-155-8.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17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3000" dirty="0"/>
              <a:t>DUSILOVÁ, Doris a kol. </a:t>
            </a:r>
            <a:r>
              <a:rPr lang="cs-CZ" sz="3000" i="1" dirty="0" err="1"/>
              <a:t>Sprechen</a:t>
            </a:r>
            <a:r>
              <a:rPr lang="cs-CZ" sz="3000" i="1" dirty="0"/>
              <a:t> </a:t>
            </a:r>
            <a:r>
              <a:rPr lang="cs-CZ" sz="3000" i="1" dirty="0" err="1"/>
              <a:t>Sie</a:t>
            </a:r>
            <a:r>
              <a:rPr lang="cs-CZ" sz="3000" i="1" dirty="0"/>
              <a:t> </a:t>
            </a:r>
            <a:r>
              <a:rPr lang="cs-CZ" sz="3000" i="1" dirty="0" err="1"/>
              <a:t>Deutsch</a:t>
            </a:r>
            <a:r>
              <a:rPr lang="cs-CZ" sz="3000" i="1" dirty="0"/>
              <a:t>? - 1. díl</a:t>
            </a:r>
            <a:r>
              <a:rPr lang="cs-CZ" sz="3000" dirty="0"/>
              <a:t>. Praha: Polyglot, 1996, ISBN 80-901988-3-X.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21232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865</Words>
  <Application>Microsoft Office PowerPoint</Application>
  <PresentationFormat>Předvádění na obrazovce (4:3)</PresentationFormat>
  <Paragraphs>105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DIE NEGATION</vt:lpstr>
      <vt:lpstr>Vyjádření záporu</vt:lpstr>
      <vt:lpstr>Záporka nicht</vt:lpstr>
      <vt:lpstr>Záporka kein</vt:lpstr>
      <vt:lpstr>Prezentace aplikace PowerPoint</vt:lpstr>
      <vt:lpstr>Záporka nein</vt:lpstr>
      <vt:lpstr>Utvořte zápor pro dané osoby</vt:lpstr>
      <vt:lpstr>Lösung (řešení)</vt:lpstr>
      <vt:lpstr>Řekněte, co osoby na obrázku dělají a co nedělají</vt:lpstr>
      <vt:lpstr>Lösung (řešení)</vt:lpstr>
      <vt:lpstr>Doplňte správný tvar zájmena kein</vt:lpstr>
      <vt:lpstr>Lösung (řešení)</vt:lpstr>
      <vt:lpstr>Kein nebo nicht? Doplňte správně.</vt:lpstr>
      <vt:lpstr>Lösung (řešení)</vt:lpstr>
      <vt:lpstr>Doplňte do vět záporky nein, kein nebo nicht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Zápor</dc:title>
  <dc:creator>Lenka</dc:creator>
  <cp:lastModifiedBy>Lenka</cp:lastModifiedBy>
  <cp:revision>36</cp:revision>
  <dcterms:created xsi:type="dcterms:W3CDTF">2013-09-20T20:24:11Z</dcterms:created>
  <dcterms:modified xsi:type="dcterms:W3CDTF">2013-12-04T08:08:52Z</dcterms:modified>
</cp:coreProperties>
</file>