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18"/>
  </p:handoutMasterIdLst>
  <p:sldIdLst>
    <p:sldId id="256" r:id="rId2"/>
    <p:sldId id="257" r:id="rId3"/>
    <p:sldId id="258" r:id="rId4"/>
    <p:sldId id="259" r:id="rId5"/>
    <p:sldId id="260" r:id="rId6"/>
    <p:sldId id="264" r:id="rId7"/>
    <p:sldId id="261" r:id="rId8"/>
    <p:sldId id="265" r:id="rId9"/>
    <p:sldId id="262" r:id="rId10"/>
    <p:sldId id="266" r:id="rId11"/>
    <p:sldId id="267" r:id="rId12"/>
    <p:sldId id="268" r:id="rId13"/>
    <p:sldId id="269" r:id="rId14"/>
    <p:sldId id="270" r:id="rId15"/>
    <p:sldId id="271" r:id="rId16"/>
    <p:sldId id="263" r:id="rId17"/>
  </p:sldIdLst>
  <p:sldSz cx="9144000" cy="6858000" type="screen4x3"/>
  <p:notesSz cx="7099300" cy="10234613"/>
  <p:defaultTextStyle>
    <a:defPPr>
      <a:defRPr lang="cs-CZ"/>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996600"/>
    <a:srgbClr val="006600"/>
    <a:srgbClr val="0000FF"/>
    <a:srgbClr val="CC0000"/>
    <a:srgbClr val="009900"/>
    <a:srgbClr val="CC3300"/>
    <a:srgbClr val="9900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43" autoAdjust="0"/>
    <p:restoredTop sz="94660"/>
  </p:normalViewPr>
  <p:slideViewPr>
    <p:cSldViewPr>
      <p:cViewPr varScale="1">
        <p:scale>
          <a:sx n="99" d="100"/>
          <a:sy n="99" d="100"/>
        </p:scale>
        <p:origin x="-246" y="-102"/>
      </p:cViewPr>
      <p:guideLst>
        <p:guide orient="horz" pos="2160"/>
        <p:guide pos="2880"/>
      </p:guideLst>
    </p:cSldViewPr>
  </p:slideViewPr>
  <p:notesTextViewPr>
    <p:cViewPr>
      <p:scale>
        <a:sx n="100" d="100"/>
        <a:sy n="100" d="100"/>
      </p:scale>
      <p:origin x="0" y="0"/>
    </p:cViewPr>
  </p:notesTextViewPr>
  <p:notesViewPr>
    <p:cSldViewPr>
      <p:cViewPr varScale="1">
        <p:scale>
          <a:sx n="38" d="100"/>
          <a:sy n="38" d="100"/>
        </p:scale>
        <p:origin x="-972" y="-114"/>
      </p:cViewPr>
      <p:guideLst>
        <p:guide orient="horz" pos="3224"/>
        <p:guide pos="2236"/>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3076575" cy="511175"/>
          </a:xfrm>
          <a:prstGeom prst="rect">
            <a:avLst/>
          </a:prstGeom>
          <a:noFill/>
          <a:ln w="9525">
            <a:noFill/>
            <a:miter lim="800000"/>
            <a:headEnd/>
            <a:tailEnd/>
          </a:ln>
        </p:spPr>
        <p:txBody>
          <a:bodyPr vert="horz" wrap="square" lIns="99048" tIns="49524" rIns="99048" bIns="49524" numCol="1" anchor="t" anchorCtr="0" compatLnSpc="1">
            <a:prstTxWarp prst="textNoShape">
              <a:avLst/>
            </a:prstTxWarp>
          </a:bodyPr>
          <a:lstStyle>
            <a:lvl1pPr defTabSz="990600">
              <a:defRPr sz="1300"/>
            </a:lvl1pPr>
          </a:lstStyle>
          <a:p>
            <a:endParaRPr lang="cs-CZ"/>
          </a:p>
        </p:txBody>
      </p:sp>
      <p:sp>
        <p:nvSpPr>
          <p:cNvPr id="3075" name="Rectangle 3"/>
          <p:cNvSpPr>
            <a:spLocks noGrp="1" noChangeArrowheads="1"/>
          </p:cNvSpPr>
          <p:nvPr>
            <p:ph type="dt" sz="quarter" idx="1"/>
          </p:nvPr>
        </p:nvSpPr>
        <p:spPr bwMode="auto">
          <a:xfrm>
            <a:off x="4021138" y="0"/>
            <a:ext cx="3076575" cy="511175"/>
          </a:xfrm>
          <a:prstGeom prst="rect">
            <a:avLst/>
          </a:prstGeom>
          <a:noFill/>
          <a:ln w="9525">
            <a:noFill/>
            <a:miter lim="800000"/>
            <a:headEnd/>
            <a:tailEnd/>
          </a:ln>
        </p:spPr>
        <p:txBody>
          <a:bodyPr vert="horz" wrap="square" lIns="99048" tIns="49524" rIns="99048" bIns="49524" numCol="1" anchor="t" anchorCtr="0" compatLnSpc="1">
            <a:prstTxWarp prst="textNoShape">
              <a:avLst/>
            </a:prstTxWarp>
          </a:bodyPr>
          <a:lstStyle>
            <a:lvl1pPr algn="r" defTabSz="990600">
              <a:defRPr sz="1300"/>
            </a:lvl1pPr>
          </a:lstStyle>
          <a:p>
            <a:endParaRPr lang="cs-CZ"/>
          </a:p>
        </p:txBody>
      </p:sp>
      <p:sp>
        <p:nvSpPr>
          <p:cNvPr id="3076" name="Rectangle 4"/>
          <p:cNvSpPr>
            <a:spLocks noGrp="1" noChangeArrowheads="1"/>
          </p:cNvSpPr>
          <p:nvPr>
            <p:ph type="ftr" sz="quarter" idx="2"/>
          </p:nvPr>
        </p:nvSpPr>
        <p:spPr bwMode="auto">
          <a:xfrm>
            <a:off x="0" y="9721850"/>
            <a:ext cx="3076575" cy="511175"/>
          </a:xfrm>
          <a:prstGeom prst="rect">
            <a:avLst/>
          </a:prstGeom>
          <a:noFill/>
          <a:ln w="9525">
            <a:noFill/>
            <a:miter lim="800000"/>
            <a:headEnd/>
            <a:tailEnd/>
          </a:ln>
        </p:spPr>
        <p:txBody>
          <a:bodyPr vert="horz" wrap="square" lIns="99048" tIns="49524" rIns="99048" bIns="49524" numCol="1" anchor="b" anchorCtr="0" compatLnSpc="1">
            <a:prstTxWarp prst="textNoShape">
              <a:avLst/>
            </a:prstTxWarp>
          </a:bodyPr>
          <a:lstStyle>
            <a:lvl1pPr defTabSz="990600">
              <a:defRPr sz="1300"/>
            </a:lvl1pPr>
          </a:lstStyle>
          <a:p>
            <a:endParaRPr lang="cs-CZ"/>
          </a:p>
        </p:txBody>
      </p:sp>
      <p:sp>
        <p:nvSpPr>
          <p:cNvPr id="3077" name="Rectangle 5"/>
          <p:cNvSpPr>
            <a:spLocks noGrp="1" noChangeArrowheads="1"/>
          </p:cNvSpPr>
          <p:nvPr>
            <p:ph type="sldNum" sz="quarter" idx="3"/>
          </p:nvPr>
        </p:nvSpPr>
        <p:spPr bwMode="auto">
          <a:xfrm>
            <a:off x="4021138" y="9721850"/>
            <a:ext cx="3076575" cy="511175"/>
          </a:xfrm>
          <a:prstGeom prst="rect">
            <a:avLst/>
          </a:prstGeom>
          <a:noFill/>
          <a:ln w="9525">
            <a:noFill/>
            <a:miter lim="800000"/>
            <a:headEnd/>
            <a:tailEnd/>
          </a:ln>
        </p:spPr>
        <p:txBody>
          <a:bodyPr vert="horz" wrap="square" lIns="99048" tIns="49524" rIns="99048" bIns="49524" numCol="1" anchor="b" anchorCtr="0" compatLnSpc="1">
            <a:prstTxWarp prst="textNoShape">
              <a:avLst/>
            </a:prstTxWarp>
          </a:bodyPr>
          <a:lstStyle>
            <a:lvl1pPr algn="r" defTabSz="990600">
              <a:defRPr sz="1300"/>
            </a:lvl1pPr>
          </a:lstStyle>
          <a:p>
            <a:fld id="{22E8A5D6-C843-4AF0-8123-8C83DEB34817}" type="slidenum">
              <a:rPr lang="cs-CZ"/>
              <a:pPr/>
              <a:t>‹#›</a:t>
            </a:fld>
            <a:endParaRPr lang="cs-CZ"/>
          </a:p>
        </p:txBody>
      </p:sp>
    </p:spTree>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2.wav"/></Relationships>
</file>

<file path=ppt/slideLayouts/_rels/slideLayout2.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3.wav"/></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4.wav"/></Relationships>
</file>

<file path=ppt/slideLayouts/_rels/slideLayout4.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5.wav"/></Relationships>
</file>

<file path=ppt/slideLayouts/_rels/slideLayout5.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6.wav"/></Relationships>
</file>

<file path=ppt/slideLayouts/_rels/slideLayout6.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7.wav"/></Relationships>
</file>

<file path=ppt/slideLayouts/_rels/slideLayout7.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8.wav"/></Relationships>
</file>

<file path=ppt/slideLayouts/_rels/slideLayout8.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9.wav"/></Relationships>
</file>

<file path=ppt/slideLayouts/_rels/slideLayout9.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0.wav"/></Relationships>
</file>

<file path=ppt/slideLayouts/_rels/slideLayout10.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1.wav"/></Relationships>
</file>

<file path=ppt/slideLayouts/_rels/slideLayout1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2.wav"/></Relationships>
</file>

<file path=ppt/slideLayouts/_rels/slideLayout12.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3.wav"/></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cs-CZ"/>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cs-CZ"/>
          </a:p>
        </p:txBody>
      </p:sp>
      <p:sp>
        <p:nvSpPr>
          <p:cNvPr id="4" name="Rectangle 4"/>
          <p:cNvSpPr>
            <a:spLocks noGrp="1" noChangeArrowheads="1"/>
          </p:cNvSpPr>
          <p:nvPr>
            <p:ph type="dt" sz="half" idx="10"/>
          </p:nvPr>
        </p:nvSpPr>
        <p:spPr>
          <a:ln/>
        </p:spPr>
        <p:txBody>
          <a:bodyPr/>
          <a:lstStyle>
            <a:lvl1pPr>
              <a:defRPr/>
            </a:lvl1pPr>
          </a:lstStyle>
          <a:p>
            <a:pPr>
              <a:defRPr/>
            </a:pPr>
            <a:endParaRPr lang="cs-CZ"/>
          </a:p>
        </p:txBody>
      </p:sp>
      <p:sp>
        <p:nvSpPr>
          <p:cNvPr id="5" name="Rectangle 5"/>
          <p:cNvSpPr>
            <a:spLocks noGrp="1" noChangeArrowheads="1"/>
          </p:cNvSpPr>
          <p:nvPr>
            <p:ph type="ftr" sz="quarter" idx="11"/>
          </p:nvPr>
        </p:nvSpPr>
        <p:spPr>
          <a:ln/>
        </p:spPr>
        <p:txBody>
          <a:bodyPr/>
          <a:lstStyle>
            <a:lvl1pPr>
              <a:defRPr/>
            </a:lvl1pPr>
          </a:lstStyle>
          <a:p>
            <a:pPr>
              <a:defRPr/>
            </a:pPr>
            <a:endParaRPr lang="cs-CZ"/>
          </a:p>
        </p:txBody>
      </p:sp>
      <p:sp>
        <p:nvSpPr>
          <p:cNvPr id="6" name="Rectangle 6"/>
          <p:cNvSpPr>
            <a:spLocks noGrp="1" noChangeArrowheads="1"/>
          </p:cNvSpPr>
          <p:nvPr>
            <p:ph type="sldNum" sz="quarter" idx="12"/>
          </p:nvPr>
        </p:nvSpPr>
        <p:spPr>
          <a:ln/>
        </p:spPr>
        <p:txBody>
          <a:bodyPr/>
          <a:lstStyle>
            <a:lvl1pPr>
              <a:defRPr/>
            </a:lvl1pPr>
          </a:lstStyle>
          <a:p>
            <a:pPr>
              <a:defRPr/>
            </a:pPr>
            <a:fld id="{7E91D897-4679-49F1-B363-DEAB7E4E4C9A}" type="slidenum">
              <a:rPr lang="cs-CZ"/>
              <a:pPr>
                <a:defRPr/>
              </a:pPr>
              <a:t>‹#›</a:t>
            </a:fld>
            <a:endParaRPr lang="cs-CZ"/>
          </a:p>
        </p:txBody>
      </p:sp>
    </p:spTree>
  </p:cSld>
  <p:clrMapOvr>
    <a:masterClrMapping/>
  </p:clrMapOvr>
  <p:transition>
    <p:sndAc>
      <p:stSnd>
        <p:snd r:embed="rId1" name="drumroll.wav"/>
      </p:stSnd>
    </p:sndAc>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cs-CZ"/>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cs-CZ"/>
          </a:p>
        </p:txBody>
      </p:sp>
      <p:sp>
        <p:nvSpPr>
          <p:cNvPr id="4" name="Rectangle 4"/>
          <p:cNvSpPr>
            <a:spLocks noGrp="1" noChangeArrowheads="1"/>
          </p:cNvSpPr>
          <p:nvPr>
            <p:ph type="dt" sz="half" idx="10"/>
          </p:nvPr>
        </p:nvSpPr>
        <p:spPr>
          <a:ln/>
        </p:spPr>
        <p:txBody>
          <a:bodyPr/>
          <a:lstStyle>
            <a:lvl1pPr>
              <a:defRPr/>
            </a:lvl1pPr>
          </a:lstStyle>
          <a:p>
            <a:pPr>
              <a:defRPr/>
            </a:pPr>
            <a:endParaRPr lang="cs-CZ"/>
          </a:p>
        </p:txBody>
      </p:sp>
      <p:sp>
        <p:nvSpPr>
          <p:cNvPr id="5" name="Rectangle 5"/>
          <p:cNvSpPr>
            <a:spLocks noGrp="1" noChangeArrowheads="1"/>
          </p:cNvSpPr>
          <p:nvPr>
            <p:ph type="ftr" sz="quarter" idx="11"/>
          </p:nvPr>
        </p:nvSpPr>
        <p:spPr>
          <a:ln/>
        </p:spPr>
        <p:txBody>
          <a:bodyPr/>
          <a:lstStyle>
            <a:lvl1pPr>
              <a:defRPr/>
            </a:lvl1pPr>
          </a:lstStyle>
          <a:p>
            <a:pPr>
              <a:defRPr/>
            </a:pPr>
            <a:endParaRPr lang="cs-CZ"/>
          </a:p>
        </p:txBody>
      </p:sp>
      <p:sp>
        <p:nvSpPr>
          <p:cNvPr id="6" name="Rectangle 6"/>
          <p:cNvSpPr>
            <a:spLocks noGrp="1" noChangeArrowheads="1"/>
          </p:cNvSpPr>
          <p:nvPr>
            <p:ph type="sldNum" sz="quarter" idx="12"/>
          </p:nvPr>
        </p:nvSpPr>
        <p:spPr>
          <a:ln/>
        </p:spPr>
        <p:txBody>
          <a:bodyPr/>
          <a:lstStyle>
            <a:lvl1pPr>
              <a:defRPr/>
            </a:lvl1pPr>
          </a:lstStyle>
          <a:p>
            <a:pPr>
              <a:defRPr/>
            </a:pPr>
            <a:fld id="{1B7147A1-855E-4A76-8DD0-1296E8523B7B}" type="slidenum">
              <a:rPr lang="cs-CZ"/>
              <a:pPr>
                <a:defRPr/>
              </a:pPr>
              <a:t>‹#›</a:t>
            </a:fld>
            <a:endParaRPr lang="cs-CZ"/>
          </a:p>
        </p:txBody>
      </p:sp>
    </p:spTree>
  </p:cSld>
  <p:clrMapOvr>
    <a:masterClrMapping/>
  </p:clrMapOvr>
  <p:transition>
    <p:sndAc>
      <p:stSnd>
        <p:snd r:embed="rId1" name="drumroll.wav"/>
      </p:stSnd>
    </p:sndAc>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cs-CZ"/>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cs-CZ"/>
          </a:p>
        </p:txBody>
      </p:sp>
      <p:sp>
        <p:nvSpPr>
          <p:cNvPr id="5" name="Rectangle 5"/>
          <p:cNvSpPr>
            <a:spLocks noGrp="1" noChangeArrowheads="1"/>
          </p:cNvSpPr>
          <p:nvPr>
            <p:ph type="ftr" sz="quarter" idx="11"/>
          </p:nvPr>
        </p:nvSpPr>
        <p:spPr>
          <a:ln/>
        </p:spPr>
        <p:txBody>
          <a:bodyPr/>
          <a:lstStyle>
            <a:lvl1pPr>
              <a:defRPr/>
            </a:lvl1pPr>
          </a:lstStyle>
          <a:p>
            <a:pPr>
              <a:defRPr/>
            </a:pPr>
            <a:endParaRPr lang="cs-CZ"/>
          </a:p>
        </p:txBody>
      </p:sp>
      <p:sp>
        <p:nvSpPr>
          <p:cNvPr id="6" name="Rectangle 6"/>
          <p:cNvSpPr>
            <a:spLocks noGrp="1" noChangeArrowheads="1"/>
          </p:cNvSpPr>
          <p:nvPr>
            <p:ph type="sldNum" sz="quarter" idx="12"/>
          </p:nvPr>
        </p:nvSpPr>
        <p:spPr>
          <a:ln/>
        </p:spPr>
        <p:txBody>
          <a:bodyPr/>
          <a:lstStyle>
            <a:lvl1pPr>
              <a:defRPr/>
            </a:lvl1pPr>
          </a:lstStyle>
          <a:p>
            <a:pPr>
              <a:defRPr/>
            </a:pPr>
            <a:fld id="{972BEDF1-9DBC-4EC9-B950-7D50A06A85F7}" type="slidenum">
              <a:rPr lang="cs-CZ"/>
              <a:pPr>
                <a:defRPr/>
              </a:pPr>
              <a:t>‹#›</a:t>
            </a:fld>
            <a:endParaRPr lang="cs-CZ"/>
          </a:p>
        </p:txBody>
      </p:sp>
    </p:spTree>
  </p:cSld>
  <p:clrMapOvr>
    <a:masterClrMapping/>
  </p:clrMapOvr>
  <p:transition>
    <p:sndAc>
      <p:stSnd>
        <p:snd r:embed="rId1" name="drumroll.wav"/>
      </p:stSnd>
    </p:sndAc>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cs-CZ"/>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cs-CZ"/>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cs-CZ"/>
          </a:p>
        </p:txBody>
      </p:sp>
      <p:sp>
        <p:nvSpPr>
          <p:cNvPr id="5" name="Rectangle 4"/>
          <p:cNvSpPr>
            <a:spLocks noGrp="1" noChangeArrowheads="1"/>
          </p:cNvSpPr>
          <p:nvPr>
            <p:ph type="dt" sz="half" idx="10"/>
          </p:nvPr>
        </p:nvSpPr>
        <p:spPr>
          <a:ln/>
        </p:spPr>
        <p:txBody>
          <a:bodyPr/>
          <a:lstStyle>
            <a:lvl1pPr>
              <a:defRPr/>
            </a:lvl1pPr>
          </a:lstStyle>
          <a:p>
            <a:pPr>
              <a:defRPr/>
            </a:pPr>
            <a:endParaRPr lang="cs-CZ"/>
          </a:p>
        </p:txBody>
      </p:sp>
      <p:sp>
        <p:nvSpPr>
          <p:cNvPr id="6" name="Rectangle 5"/>
          <p:cNvSpPr>
            <a:spLocks noGrp="1" noChangeArrowheads="1"/>
          </p:cNvSpPr>
          <p:nvPr>
            <p:ph type="ftr" sz="quarter" idx="11"/>
          </p:nvPr>
        </p:nvSpPr>
        <p:spPr>
          <a:ln/>
        </p:spPr>
        <p:txBody>
          <a:bodyPr/>
          <a:lstStyle>
            <a:lvl1pPr>
              <a:defRPr/>
            </a:lvl1pPr>
          </a:lstStyle>
          <a:p>
            <a:pPr>
              <a:defRPr/>
            </a:pPr>
            <a:endParaRPr lang="cs-CZ"/>
          </a:p>
        </p:txBody>
      </p:sp>
      <p:sp>
        <p:nvSpPr>
          <p:cNvPr id="7" name="Rectangle 6"/>
          <p:cNvSpPr>
            <a:spLocks noGrp="1" noChangeArrowheads="1"/>
          </p:cNvSpPr>
          <p:nvPr>
            <p:ph type="sldNum" sz="quarter" idx="12"/>
          </p:nvPr>
        </p:nvSpPr>
        <p:spPr>
          <a:ln/>
        </p:spPr>
        <p:txBody>
          <a:bodyPr/>
          <a:lstStyle>
            <a:lvl1pPr>
              <a:defRPr/>
            </a:lvl1pPr>
          </a:lstStyle>
          <a:p>
            <a:pPr>
              <a:defRPr/>
            </a:pPr>
            <a:fld id="{B97460BD-EB13-49DE-A951-1F7F77CE09BB}" type="slidenum">
              <a:rPr lang="cs-CZ"/>
              <a:pPr>
                <a:defRPr/>
              </a:pPr>
              <a:t>‹#›</a:t>
            </a:fld>
            <a:endParaRPr lang="cs-CZ"/>
          </a:p>
        </p:txBody>
      </p:sp>
    </p:spTree>
  </p:cSld>
  <p:clrMapOvr>
    <a:masterClrMapping/>
  </p:clrMapOvr>
  <p:transition>
    <p:sndAc>
      <p:stSnd>
        <p:snd r:embed="rId1" name="drumroll.wav"/>
      </p:stSnd>
    </p:sndAc>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cs-CZ"/>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cs-CZ"/>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cs-CZ"/>
          </a:p>
        </p:txBody>
      </p:sp>
      <p:sp>
        <p:nvSpPr>
          <p:cNvPr id="7" name="Rectangle 4"/>
          <p:cNvSpPr>
            <a:spLocks noGrp="1" noChangeArrowheads="1"/>
          </p:cNvSpPr>
          <p:nvPr>
            <p:ph type="dt" sz="half" idx="10"/>
          </p:nvPr>
        </p:nvSpPr>
        <p:spPr>
          <a:ln/>
        </p:spPr>
        <p:txBody>
          <a:bodyPr/>
          <a:lstStyle>
            <a:lvl1pPr>
              <a:defRPr/>
            </a:lvl1pPr>
          </a:lstStyle>
          <a:p>
            <a:pPr>
              <a:defRPr/>
            </a:pPr>
            <a:endParaRPr lang="cs-CZ"/>
          </a:p>
        </p:txBody>
      </p:sp>
      <p:sp>
        <p:nvSpPr>
          <p:cNvPr id="8" name="Rectangle 5"/>
          <p:cNvSpPr>
            <a:spLocks noGrp="1" noChangeArrowheads="1"/>
          </p:cNvSpPr>
          <p:nvPr>
            <p:ph type="ftr" sz="quarter" idx="11"/>
          </p:nvPr>
        </p:nvSpPr>
        <p:spPr>
          <a:ln/>
        </p:spPr>
        <p:txBody>
          <a:bodyPr/>
          <a:lstStyle>
            <a:lvl1pPr>
              <a:defRPr/>
            </a:lvl1pPr>
          </a:lstStyle>
          <a:p>
            <a:pPr>
              <a:defRPr/>
            </a:pPr>
            <a:endParaRPr lang="cs-CZ"/>
          </a:p>
        </p:txBody>
      </p:sp>
      <p:sp>
        <p:nvSpPr>
          <p:cNvPr id="9" name="Rectangle 6"/>
          <p:cNvSpPr>
            <a:spLocks noGrp="1" noChangeArrowheads="1"/>
          </p:cNvSpPr>
          <p:nvPr>
            <p:ph type="sldNum" sz="quarter" idx="12"/>
          </p:nvPr>
        </p:nvSpPr>
        <p:spPr>
          <a:ln/>
        </p:spPr>
        <p:txBody>
          <a:bodyPr/>
          <a:lstStyle>
            <a:lvl1pPr>
              <a:defRPr/>
            </a:lvl1pPr>
          </a:lstStyle>
          <a:p>
            <a:pPr>
              <a:defRPr/>
            </a:pPr>
            <a:fld id="{4C568D17-B2A1-4168-BB78-C456A63AB9A7}" type="slidenum">
              <a:rPr lang="cs-CZ"/>
              <a:pPr>
                <a:defRPr/>
              </a:pPr>
              <a:t>‹#›</a:t>
            </a:fld>
            <a:endParaRPr lang="cs-CZ"/>
          </a:p>
        </p:txBody>
      </p:sp>
    </p:spTree>
  </p:cSld>
  <p:clrMapOvr>
    <a:masterClrMapping/>
  </p:clrMapOvr>
  <p:transition>
    <p:sndAc>
      <p:stSnd>
        <p:snd r:embed="rId1" name="drumroll.wav"/>
      </p:stSnd>
    </p:sndAc>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cs-CZ"/>
          </a:p>
        </p:txBody>
      </p:sp>
      <p:sp>
        <p:nvSpPr>
          <p:cNvPr id="3" name="Rectangle 4"/>
          <p:cNvSpPr>
            <a:spLocks noGrp="1" noChangeArrowheads="1"/>
          </p:cNvSpPr>
          <p:nvPr>
            <p:ph type="dt" sz="half" idx="10"/>
          </p:nvPr>
        </p:nvSpPr>
        <p:spPr>
          <a:ln/>
        </p:spPr>
        <p:txBody>
          <a:bodyPr/>
          <a:lstStyle>
            <a:lvl1pPr>
              <a:defRPr/>
            </a:lvl1pPr>
          </a:lstStyle>
          <a:p>
            <a:pPr>
              <a:defRPr/>
            </a:pPr>
            <a:endParaRPr lang="cs-CZ"/>
          </a:p>
        </p:txBody>
      </p:sp>
      <p:sp>
        <p:nvSpPr>
          <p:cNvPr id="4" name="Rectangle 5"/>
          <p:cNvSpPr>
            <a:spLocks noGrp="1" noChangeArrowheads="1"/>
          </p:cNvSpPr>
          <p:nvPr>
            <p:ph type="ftr" sz="quarter" idx="11"/>
          </p:nvPr>
        </p:nvSpPr>
        <p:spPr>
          <a:ln/>
        </p:spPr>
        <p:txBody>
          <a:bodyPr/>
          <a:lstStyle>
            <a:lvl1pPr>
              <a:defRPr/>
            </a:lvl1pPr>
          </a:lstStyle>
          <a:p>
            <a:pPr>
              <a:defRPr/>
            </a:pPr>
            <a:endParaRPr lang="cs-CZ"/>
          </a:p>
        </p:txBody>
      </p:sp>
      <p:sp>
        <p:nvSpPr>
          <p:cNvPr id="5" name="Rectangle 6"/>
          <p:cNvSpPr>
            <a:spLocks noGrp="1" noChangeArrowheads="1"/>
          </p:cNvSpPr>
          <p:nvPr>
            <p:ph type="sldNum" sz="quarter" idx="12"/>
          </p:nvPr>
        </p:nvSpPr>
        <p:spPr>
          <a:ln/>
        </p:spPr>
        <p:txBody>
          <a:bodyPr/>
          <a:lstStyle>
            <a:lvl1pPr>
              <a:defRPr/>
            </a:lvl1pPr>
          </a:lstStyle>
          <a:p>
            <a:pPr>
              <a:defRPr/>
            </a:pPr>
            <a:fld id="{1A4D5236-436F-4863-BC29-3CBFC682D9DA}" type="slidenum">
              <a:rPr lang="cs-CZ"/>
              <a:pPr>
                <a:defRPr/>
              </a:pPr>
              <a:t>‹#›</a:t>
            </a:fld>
            <a:endParaRPr lang="cs-CZ"/>
          </a:p>
        </p:txBody>
      </p:sp>
    </p:spTree>
  </p:cSld>
  <p:clrMapOvr>
    <a:masterClrMapping/>
  </p:clrMapOvr>
  <p:transition>
    <p:sndAc>
      <p:stSnd>
        <p:snd r:embed="rId1" name="drumroll.wav"/>
      </p:stSnd>
    </p:sndAc>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cs-CZ"/>
          </a:p>
        </p:txBody>
      </p:sp>
      <p:sp>
        <p:nvSpPr>
          <p:cNvPr id="3" name="Rectangle 5"/>
          <p:cNvSpPr>
            <a:spLocks noGrp="1" noChangeArrowheads="1"/>
          </p:cNvSpPr>
          <p:nvPr>
            <p:ph type="ftr" sz="quarter" idx="11"/>
          </p:nvPr>
        </p:nvSpPr>
        <p:spPr>
          <a:ln/>
        </p:spPr>
        <p:txBody>
          <a:bodyPr/>
          <a:lstStyle>
            <a:lvl1pPr>
              <a:defRPr/>
            </a:lvl1pPr>
          </a:lstStyle>
          <a:p>
            <a:pPr>
              <a:defRPr/>
            </a:pPr>
            <a:endParaRPr lang="cs-CZ"/>
          </a:p>
        </p:txBody>
      </p:sp>
      <p:sp>
        <p:nvSpPr>
          <p:cNvPr id="4" name="Rectangle 6"/>
          <p:cNvSpPr>
            <a:spLocks noGrp="1" noChangeArrowheads="1"/>
          </p:cNvSpPr>
          <p:nvPr>
            <p:ph type="sldNum" sz="quarter" idx="12"/>
          </p:nvPr>
        </p:nvSpPr>
        <p:spPr>
          <a:ln/>
        </p:spPr>
        <p:txBody>
          <a:bodyPr/>
          <a:lstStyle>
            <a:lvl1pPr>
              <a:defRPr/>
            </a:lvl1pPr>
          </a:lstStyle>
          <a:p>
            <a:pPr>
              <a:defRPr/>
            </a:pPr>
            <a:fld id="{850A93F2-ED3D-4DB3-988F-C5ACC03E48E4}" type="slidenum">
              <a:rPr lang="cs-CZ"/>
              <a:pPr>
                <a:defRPr/>
              </a:pPr>
              <a:t>‹#›</a:t>
            </a:fld>
            <a:endParaRPr lang="cs-CZ"/>
          </a:p>
        </p:txBody>
      </p:sp>
    </p:spTree>
  </p:cSld>
  <p:clrMapOvr>
    <a:masterClrMapping/>
  </p:clrMapOvr>
  <p:transition>
    <p:sndAc>
      <p:stSnd>
        <p:snd r:embed="rId1" name="drumroll.wav"/>
      </p:stSnd>
    </p:sndAc>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cs-CZ"/>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cs-CZ"/>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cs-CZ"/>
          </a:p>
        </p:txBody>
      </p:sp>
      <p:sp>
        <p:nvSpPr>
          <p:cNvPr id="6" name="Rectangle 5"/>
          <p:cNvSpPr>
            <a:spLocks noGrp="1" noChangeArrowheads="1"/>
          </p:cNvSpPr>
          <p:nvPr>
            <p:ph type="ftr" sz="quarter" idx="11"/>
          </p:nvPr>
        </p:nvSpPr>
        <p:spPr>
          <a:ln/>
        </p:spPr>
        <p:txBody>
          <a:bodyPr/>
          <a:lstStyle>
            <a:lvl1pPr>
              <a:defRPr/>
            </a:lvl1pPr>
          </a:lstStyle>
          <a:p>
            <a:pPr>
              <a:defRPr/>
            </a:pPr>
            <a:endParaRPr lang="cs-CZ"/>
          </a:p>
        </p:txBody>
      </p:sp>
      <p:sp>
        <p:nvSpPr>
          <p:cNvPr id="7" name="Rectangle 6"/>
          <p:cNvSpPr>
            <a:spLocks noGrp="1" noChangeArrowheads="1"/>
          </p:cNvSpPr>
          <p:nvPr>
            <p:ph type="sldNum" sz="quarter" idx="12"/>
          </p:nvPr>
        </p:nvSpPr>
        <p:spPr>
          <a:ln/>
        </p:spPr>
        <p:txBody>
          <a:bodyPr/>
          <a:lstStyle>
            <a:lvl1pPr>
              <a:defRPr/>
            </a:lvl1pPr>
          </a:lstStyle>
          <a:p>
            <a:pPr>
              <a:defRPr/>
            </a:pPr>
            <a:fld id="{E03168B2-3E83-40F5-ADCF-23410AA189E8}" type="slidenum">
              <a:rPr lang="cs-CZ"/>
              <a:pPr>
                <a:defRPr/>
              </a:pPr>
              <a:t>‹#›</a:t>
            </a:fld>
            <a:endParaRPr lang="cs-CZ"/>
          </a:p>
        </p:txBody>
      </p:sp>
    </p:spTree>
  </p:cSld>
  <p:clrMapOvr>
    <a:masterClrMapping/>
  </p:clrMapOvr>
  <p:transition>
    <p:sndAc>
      <p:stSnd>
        <p:snd r:embed="rId1" name="drumroll.wav"/>
      </p:stSnd>
    </p:sndAc>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cs-CZ"/>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cs-CZ"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cs-CZ"/>
          </a:p>
        </p:txBody>
      </p:sp>
      <p:sp>
        <p:nvSpPr>
          <p:cNvPr id="6" name="Rectangle 5"/>
          <p:cNvSpPr>
            <a:spLocks noGrp="1" noChangeArrowheads="1"/>
          </p:cNvSpPr>
          <p:nvPr>
            <p:ph type="ftr" sz="quarter" idx="11"/>
          </p:nvPr>
        </p:nvSpPr>
        <p:spPr>
          <a:ln/>
        </p:spPr>
        <p:txBody>
          <a:bodyPr/>
          <a:lstStyle>
            <a:lvl1pPr>
              <a:defRPr/>
            </a:lvl1pPr>
          </a:lstStyle>
          <a:p>
            <a:pPr>
              <a:defRPr/>
            </a:pPr>
            <a:endParaRPr lang="cs-CZ"/>
          </a:p>
        </p:txBody>
      </p:sp>
      <p:sp>
        <p:nvSpPr>
          <p:cNvPr id="7" name="Rectangle 6"/>
          <p:cNvSpPr>
            <a:spLocks noGrp="1" noChangeArrowheads="1"/>
          </p:cNvSpPr>
          <p:nvPr>
            <p:ph type="sldNum" sz="quarter" idx="12"/>
          </p:nvPr>
        </p:nvSpPr>
        <p:spPr>
          <a:ln/>
        </p:spPr>
        <p:txBody>
          <a:bodyPr/>
          <a:lstStyle>
            <a:lvl1pPr>
              <a:defRPr/>
            </a:lvl1pPr>
          </a:lstStyle>
          <a:p>
            <a:pPr>
              <a:defRPr/>
            </a:pPr>
            <a:fld id="{CBE0134D-5F32-407E-B47E-6A10DDCEB172}" type="slidenum">
              <a:rPr lang="cs-CZ"/>
              <a:pPr>
                <a:defRPr/>
              </a:pPr>
              <a:t>‹#›</a:t>
            </a:fld>
            <a:endParaRPr lang="cs-CZ"/>
          </a:p>
        </p:txBody>
      </p:sp>
    </p:spTree>
  </p:cSld>
  <p:clrMapOvr>
    <a:masterClrMapping/>
  </p:clrMapOvr>
  <p:transition>
    <p:sndAc>
      <p:stSnd>
        <p:snd r:embed="rId1" name="drumroll.wav"/>
      </p:stSnd>
    </p:sndAc>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cs-CZ"/>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cs-CZ"/>
          </a:p>
        </p:txBody>
      </p:sp>
      <p:sp>
        <p:nvSpPr>
          <p:cNvPr id="4" name="Rectangle 4"/>
          <p:cNvSpPr>
            <a:spLocks noGrp="1" noChangeArrowheads="1"/>
          </p:cNvSpPr>
          <p:nvPr>
            <p:ph type="dt" sz="half" idx="10"/>
          </p:nvPr>
        </p:nvSpPr>
        <p:spPr>
          <a:ln/>
        </p:spPr>
        <p:txBody>
          <a:bodyPr/>
          <a:lstStyle>
            <a:lvl1pPr>
              <a:defRPr/>
            </a:lvl1pPr>
          </a:lstStyle>
          <a:p>
            <a:pPr>
              <a:defRPr/>
            </a:pPr>
            <a:endParaRPr lang="cs-CZ"/>
          </a:p>
        </p:txBody>
      </p:sp>
      <p:sp>
        <p:nvSpPr>
          <p:cNvPr id="5" name="Rectangle 5"/>
          <p:cNvSpPr>
            <a:spLocks noGrp="1" noChangeArrowheads="1"/>
          </p:cNvSpPr>
          <p:nvPr>
            <p:ph type="ftr" sz="quarter" idx="11"/>
          </p:nvPr>
        </p:nvSpPr>
        <p:spPr>
          <a:ln/>
        </p:spPr>
        <p:txBody>
          <a:bodyPr/>
          <a:lstStyle>
            <a:lvl1pPr>
              <a:defRPr/>
            </a:lvl1pPr>
          </a:lstStyle>
          <a:p>
            <a:pPr>
              <a:defRPr/>
            </a:pPr>
            <a:endParaRPr lang="cs-CZ"/>
          </a:p>
        </p:txBody>
      </p:sp>
      <p:sp>
        <p:nvSpPr>
          <p:cNvPr id="6" name="Rectangle 6"/>
          <p:cNvSpPr>
            <a:spLocks noGrp="1" noChangeArrowheads="1"/>
          </p:cNvSpPr>
          <p:nvPr>
            <p:ph type="sldNum" sz="quarter" idx="12"/>
          </p:nvPr>
        </p:nvSpPr>
        <p:spPr>
          <a:ln/>
        </p:spPr>
        <p:txBody>
          <a:bodyPr/>
          <a:lstStyle>
            <a:lvl1pPr>
              <a:defRPr/>
            </a:lvl1pPr>
          </a:lstStyle>
          <a:p>
            <a:pPr>
              <a:defRPr/>
            </a:pPr>
            <a:fld id="{9028BEFC-DAB2-47B1-AD96-0370505D01B9}" type="slidenum">
              <a:rPr lang="cs-CZ"/>
              <a:pPr>
                <a:defRPr/>
              </a:pPr>
              <a:t>‹#›</a:t>
            </a:fld>
            <a:endParaRPr lang="cs-CZ"/>
          </a:p>
        </p:txBody>
      </p:sp>
    </p:spTree>
  </p:cSld>
  <p:clrMapOvr>
    <a:masterClrMapping/>
  </p:clrMapOvr>
  <p:transition>
    <p:sndAc>
      <p:stSnd>
        <p:snd r:embed="rId1" name="drumroll.wav"/>
      </p:stSnd>
    </p:sndAc>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cs-CZ"/>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cs-CZ"/>
          </a:p>
        </p:txBody>
      </p:sp>
      <p:sp>
        <p:nvSpPr>
          <p:cNvPr id="4" name="Rectangle 4"/>
          <p:cNvSpPr>
            <a:spLocks noGrp="1" noChangeArrowheads="1"/>
          </p:cNvSpPr>
          <p:nvPr>
            <p:ph type="dt" sz="half" idx="10"/>
          </p:nvPr>
        </p:nvSpPr>
        <p:spPr>
          <a:ln/>
        </p:spPr>
        <p:txBody>
          <a:bodyPr/>
          <a:lstStyle>
            <a:lvl1pPr>
              <a:defRPr/>
            </a:lvl1pPr>
          </a:lstStyle>
          <a:p>
            <a:pPr>
              <a:defRPr/>
            </a:pPr>
            <a:endParaRPr lang="cs-CZ"/>
          </a:p>
        </p:txBody>
      </p:sp>
      <p:sp>
        <p:nvSpPr>
          <p:cNvPr id="5" name="Rectangle 5"/>
          <p:cNvSpPr>
            <a:spLocks noGrp="1" noChangeArrowheads="1"/>
          </p:cNvSpPr>
          <p:nvPr>
            <p:ph type="ftr" sz="quarter" idx="11"/>
          </p:nvPr>
        </p:nvSpPr>
        <p:spPr>
          <a:ln/>
        </p:spPr>
        <p:txBody>
          <a:bodyPr/>
          <a:lstStyle>
            <a:lvl1pPr>
              <a:defRPr/>
            </a:lvl1pPr>
          </a:lstStyle>
          <a:p>
            <a:pPr>
              <a:defRPr/>
            </a:pPr>
            <a:endParaRPr lang="cs-CZ"/>
          </a:p>
        </p:txBody>
      </p:sp>
      <p:sp>
        <p:nvSpPr>
          <p:cNvPr id="6" name="Rectangle 6"/>
          <p:cNvSpPr>
            <a:spLocks noGrp="1" noChangeArrowheads="1"/>
          </p:cNvSpPr>
          <p:nvPr>
            <p:ph type="sldNum" sz="quarter" idx="12"/>
          </p:nvPr>
        </p:nvSpPr>
        <p:spPr>
          <a:ln/>
        </p:spPr>
        <p:txBody>
          <a:bodyPr/>
          <a:lstStyle>
            <a:lvl1pPr>
              <a:defRPr/>
            </a:lvl1pPr>
          </a:lstStyle>
          <a:p>
            <a:pPr>
              <a:defRPr/>
            </a:pPr>
            <a:fld id="{35384800-C7D9-476C-AD7A-87AD206A5189}" type="slidenum">
              <a:rPr lang="cs-CZ"/>
              <a:pPr>
                <a:defRPr/>
              </a:pPr>
              <a:t>‹#›</a:t>
            </a:fld>
            <a:endParaRPr lang="cs-CZ"/>
          </a:p>
        </p:txBody>
      </p:sp>
    </p:spTree>
  </p:cSld>
  <p:clrMapOvr>
    <a:masterClrMapping/>
  </p:clrMapOvr>
  <p:transition>
    <p:sndAc>
      <p:stSnd>
        <p:snd r:embed="rId1" name="drumroll.wav"/>
      </p:stSnd>
    </p:sndAc>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xAndClipArt" preserve="1">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cs-CZ"/>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cs-CZ"/>
          </a:p>
        </p:txBody>
      </p:sp>
      <p:sp>
        <p:nvSpPr>
          <p:cNvPr id="4" name="ClipArt Placeholder 3"/>
          <p:cNvSpPr>
            <a:spLocks noGrp="1"/>
          </p:cNvSpPr>
          <p:nvPr>
            <p:ph type="clipArt" sz="half" idx="2"/>
          </p:nvPr>
        </p:nvSpPr>
        <p:spPr>
          <a:xfrm>
            <a:off x="4648200" y="1600200"/>
            <a:ext cx="4038600" cy="4525963"/>
          </a:xfrm>
        </p:spPr>
        <p:txBody>
          <a:bodyPr/>
          <a:lstStyle/>
          <a:p>
            <a:pPr lvl="0"/>
            <a:endParaRPr lang="cs-CZ" noProof="0" smtClean="0"/>
          </a:p>
        </p:txBody>
      </p:sp>
      <p:sp>
        <p:nvSpPr>
          <p:cNvPr id="5" name="Rectangle 4"/>
          <p:cNvSpPr>
            <a:spLocks noGrp="1" noChangeArrowheads="1"/>
          </p:cNvSpPr>
          <p:nvPr>
            <p:ph type="dt" sz="half" idx="10"/>
          </p:nvPr>
        </p:nvSpPr>
        <p:spPr>
          <a:ln/>
        </p:spPr>
        <p:txBody>
          <a:bodyPr/>
          <a:lstStyle>
            <a:lvl1pPr>
              <a:defRPr/>
            </a:lvl1pPr>
          </a:lstStyle>
          <a:p>
            <a:pPr>
              <a:defRPr/>
            </a:pPr>
            <a:endParaRPr lang="cs-CZ"/>
          </a:p>
        </p:txBody>
      </p:sp>
      <p:sp>
        <p:nvSpPr>
          <p:cNvPr id="6" name="Rectangle 5"/>
          <p:cNvSpPr>
            <a:spLocks noGrp="1" noChangeArrowheads="1"/>
          </p:cNvSpPr>
          <p:nvPr>
            <p:ph type="ftr" sz="quarter" idx="11"/>
          </p:nvPr>
        </p:nvSpPr>
        <p:spPr>
          <a:ln/>
        </p:spPr>
        <p:txBody>
          <a:bodyPr/>
          <a:lstStyle>
            <a:lvl1pPr>
              <a:defRPr/>
            </a:lvl1pPr>
          </a:lstStyle>
          <a:p>
            <a:pPr>
              <a:defRPr/>
            </a:pPr>
            <a:endParaRPr lang="cs-CZ"/>
          </a:p>
        </p:txBody>
      </p:sp>
      <p:sp>
        <p:nvSpPr>
          <p:cNvPr id="7" name="Rectangle 6"/>
          <p:cNvSpPr>
            <a:spLocks noGrp="1" noChangeArrowheads="1"/>
          </p:cNvSpPr>
          <p:nvPr>
            <p:ph type="sldNum" sz="quarter" idx="12"/>
          </p:nvPr>
        </p:nvSpPr>
        <p:spPr>
          <a:ln/>
        </p:spPr>
        <p:txBody>
          <a:bodyPr/>
          <a:lstStyle>
            <a:lvl1pPr>
              <a:defRPr/>
            </a:lvl1pPr>
          </a:lstStyle>
          <a:p>
            <a:pPr>
              <a:defRPr/>
            </a:pPr>
            <a:fld id="{E4126BB2-C705-4C43-B930-128827C791AE}" type="slidenum">
              <a:rPr lang="cs-CZ"/>
              <a:pPr>
                <a:defRPr/>
              </a:pPr>
              <a:t>‹#›</a:t>
            </a:fld>
            <a:endParaRPr lang="cs-CZ"/>
          </a:p>
        </p:txBody>
      </p:sp>
    </p:spTree>
  </p:cSld>
  <p:clrMapOvr>
    <a:masterClrMapping/>
  </p:clrMapOvr>
  <p:transition>
    <p:sndAc>
      <p:stSnd>
        <p:snd r:embed="rId1" name="drumroll.wav"/>
      </p:stSnd>
    </p:sndAc>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audio" Target="../media/audio1.wav"/></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cs-CZ" smtClean="0"/>
              <a:t>Klepnutím lze upravit styl předlohy nadpisů.</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smtClean="0"/>
            </a:lvl1pPr>
          </a:lstStyle>
          <a:p>
            <a:pPr>
              <a:defRPr/>
            </a:pPr>
            <a:endParaRPr lang="cs-CZ"/>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smtClean="0"/>
            </a:lvl1pPr>
          </a:lstStyle>
          <a:p>
            <a:pPr>
              <a:defRPr/>
            </a:pPr>
            <a:endParaRPr lang="cs-CZ"/>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smtClean="0"/>
            </a:lvl1pPr>
          </a:lstStyle>
          <a:p>
            <a:pPr>
              <a:defRPr/>
            </a:pPr>
            <a:fld id="{84AEA5B3-83B3-4E08-B6E1-1FAB79B24838}" type="slidenum">
              <a:rPr lang="cs-CZ"/>
              <a:pPr>
                <a:defRPr/>
              </a:pPr>
              <a:t>‹#›</a:t>
            </a:fld>
            <a:endParaRPr lang="cs-CZ"/>
          </a:p>
        </p:txBody>
      </p:sp>
    </p:spTree>
  </p:cSld>
  <p:clrMap bg1="dk2" tx1="lt1" bg2="dk1"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p:sndAc>
      <p:stSnd>
        <p:snd r:embed="rId14" name="drumroll.wav"/>
      </p:stSnd>
    </p:sndAc>
  </p:transition>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2.wav"/><Relationship Id="rId1" Type="http://schemas.openxmlformats.org/officeDocument/2006/relationships/slideLayout" Target="../slideLayouts/slideLayout1.xml"/><Relationship Id="rId4" Type="http://schemas.openxmlformats.org/officeDocument/2006/relationships/image" Target="../media/image2.wmf"/></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audio" Target="../media/audio5.wav"/><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audio" Target="../media/audio13.wav"/><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audio" Target="../media/audio3.wav"/><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audio" Target="../media/audio3.wav"/><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audio" Target="../media/audio3.wav"/><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audio" Target="../media/audio3.wav"/><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audio" Target="../media/audio3.wav"/><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audio" Target="../media/audio3.wav"/><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audio" Target="../media/audio3.wav"/><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audio" Target="../media/audio3.wav"/><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audio" Target="../media/audio3.wav"/><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audio" Target="../media/audio8.wav"/><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audio" Target="../media/audio3.wav"/><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audio" Target="../media/audio8.wav"/><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audio" Target="../media/audio3.wav"/><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395288" y="1844675"/>
            <a:ext cx="8424862" cy="720725"/>
          </a:xfrm>
        </p:spPr>
        <p:txBody>
          <a:bodyPr/>
          <a:lstStyle/>
          <a:p>
            <a:pPr eaLnBrk="1" hangingPunct="1"/>
            <a:r>
              <a:rPr lang="cs-CZ" sz="3600" b="1" smtClean="0">
                <a:solidFill>
                  <a:srgbClr val="000000"/>
                </a:solidFill>
                <a:latin typeface="Tahoma" pitchFamily="34" charset="0"/>
              </a:rPr>
              <a:t>Příbuznost jazyků z hlediska vývoje</a:t>
            </a:r>
          </a:p>
        </p:txBody>
      </p:sp>
      <p:pic>
        <p:nvPicPr>
          <p:cNvPr id="2051" name="Obrázek 3"/>
          <p:cNvPicPr>
            <a:picLocks noChangeAspect="1" noChangeArrowheads="1"/>
          </p:cNvPicPr>
          <p:nvPr/>
        </p:nvPicPr>
        <p:blipFill>
          <a:blip r:embed="rId3" cstate="print"/>
          <a:srcRect/>
          <a:stretch>
            <a:fillRect/>
          </a:stretch>
        </p:blipFill>
        <p:spPr bwMode="auto">
          <a:xfrm>
            <a:off x="179388" y="260350"/>
            <a:ext cx="5603875" cy="1368425"/>
          </a:xfrm>
          <a:prstGeom prst="rect">
            <a:avLst/>
          </a:prstGeom>
          <a:solidFill>
            <a:srgbClr val="FFFFFF"/>
          </a:solidFill>
          <a:ln w="9525">
            <a:noFill/>
            <a:miter lim="800000"/>
            <a:headEnd/>
            <a:tailEnd/>
          </a:ln>
        </p:spPr>
      </p:pic>
      <p:pic>
        <p:nvPicPr>
          <p:cNvPr id="2052" name="obrázek 1" descr="logo3"/>
          <p:cNvPicPr>
            <a:picLocks noChangeAspect="1" noChangeArrowheads="1"/>
          </p:cNvPicPr>
          <p:nvPr/>
        </p:nvPicPr>
        <p:blipFill>
          <a:blip r:embed="rId4" cstate="print"/>
          <a:srcRect/>
          <a:stretch>
            <a:fillRect/>
          </a:stretch>
        </p:blipFill>
        <p:spPr bwMode="auto">
          <a:xfrm>
            <a:off x="7812088" y="333375"/>
            <a:ext cx="893762" cy="804863"/>
          </a:xfrm>
          <a:prstGeom prst="rect">
            <a:avLst/>
          </a:prstGeom>
          <a:noFill/>
          <a:ln w="9525">
            <a:noFill/>
            <a:miter lim="800000"/>
            <a:headEnd/>
            <a:tailEnd/>
          </a:ln>
        </p:spPr>
      </p:pic>
      <p:graphicFrame>
        <p:nvGraphicFramePr>
          <p:cNvPr id="2081" name="Group 33"/>
          <p:cNvGraphicFramePr>
            <a:graphicFrameLocks noGrp="1"/>
          </p:cNvGraphicFramePr>
          <p:nvPr/>
        </p:nvGraphicFramePr>
        <p:xfrm>
          <a:off x="179388" y="2781300"/>
          <a:ext cx="8769667" cy="3255645"/>
        </p:xfrm>
        <a:graphic>
          <a:graphicData uri="http://schemas.openxmlformats.org/drawingml/2006/table">
            <a:tbl>
              <a:tblPr/>
              <a:tblGrid>
                <a:gridCol w="3146425"/>
                <a:gridCol w="1914525"/>
                <a:gridCol w="182562"/>
                <a:gridCol w="3317875"/>
                <a:gridCol w="208280"/>
              </a:tblGrid>
              <a:tr h="117475">
                <a:tc grid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200" b="1" i="0" u="none" strike="noStrike" cap="none" normalizeH="0" baseline="0" smtClean="0">
                          <a:ln>
                            <a:noFill/>
                          </a:ln>
                          <a:solidFill>
                            <a:srgbClr val="000000"/>
                          </a:solidFill>
                          <a:effectLst/>
                          <a:latin typeface="Times New Roman" pitchFamily="18" charset="0"/>
                          <a:cs typeface="Times New Roman" pitchFamily="18" charset="0"/>
                        </a:rPr>
                        <a:t>Název projektu: Digitalizace výuky oboru Kosmetické služby</a:t>
                      </a:r>
                      <a:endParaRPr kumimoji="0" lang="cs-CZ" sz="1800" b="0" i="0" u="none" strike="noStrike" cap="none" normalizeH="0" baseline="0" smtClean="0">
                        <a:ln>
                          <a:noFill/>
                        </a:ln>
                        <a:solidFill>
                          <a:srgbClr val="00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cs-CZ"/>
                    </a:p>
                  </a:txBody>
                  <a:tcPr/>
                </a:tc>
                <a:tc gridSpan="3">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200" b="1" i="0" u="none" strike="noStrike" cap="none" normalizeH="0" baseline="0" smtClean="0">
                          <a:ln>
                            <a:noFill/>
                          </a:ln>
                          <a:solidFill>
                            <a:srgbClr val="000000"/>
                          </a:solidFill>
                          <a:effectLst/>
                          <a:latin typeface="Times New Roman" pitchFamily="18" charset="0"/>
                          <a:cs typeface="Times New Roman" pitchFamily="18" charset="0"/>
                        </a:rPr>
                        <a:t>Číslo projektu: </a:t>
                      </a:r>
                      <a:r>
                        <a:rPr kumimoji="0" lang="cs-CZ" sz="1200" b="0" i="0" u="none" strike="noStrike" cap="none" normalizeH="0" baseline="0" smtClean="0">
                          <a:ln>
                            <a:noFill/>
                          </a:ln>
                          <a:solidFill>
                            <a:srgbClr val="000000"/>
                          </a:solidFill>
                          <a:effectLst/>
                          <a:latin typeface="Times New Roman" pitchFamily="18" charset="0"/>
                          <a:cs typeface="Times New Roman" pitchFamily="18" charset="0"/>
                        </a:rPr>
                        <a:t>CZ.1.07/1.5.00/34.0535</a:t>
                      </a:r>
                      <a:endParaRPr kumimoji="0" lang="cs-CZ" sz="1800" b="0" i="0" u="none" strike="noStrike" cap="none" normalizeH="0" baseline="0" smtClean="0">
                        <a:ln>
                          <a:noFill/>
                        </a:ln>
                        <a:solidFill>
                          <a:srgbClr val="00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cs-CZ"/>
                    </a:p>
                  </a:txBody>
                  <a:tcPr/>
                </a:tc>
                <a:tc hMerge="1">
                  <a:txBody>
                    <a:bodyPr/>
                    <a:lstStyle/>
                    <a:p>
                      <a:endParaRPr lang="cs-CZ"/>
                    </a:p>
                  </a:txBody>
                  <a:tcPr/>
                </a:tc>
              </a:tr>
              <a:tr h="228600">
                <a:tc gridSpan="5">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200" b="1" i="0" u="none" strike="noStrike" cap="none" normalizeH="0" baseline="0" smtClean="0">
                          <a:ln>
                            <a:noFill/>
                          </a:ln>
                          <a:solidFill>
                            <a:srgbClr val="000000"/>
                          </a:solidFill>
                          <a:effectLst/>
                          <a:latin typeface="Times New Roman" pitchFamily="18" charset="0"/>
                          <a:cs typeface="Times New Roman" pitchFamily="18" charset="0"/>
                        </a:rPr>
                        <a:t>Škola: </a:t>
                      </a:r>
                      <a:r>
                        <a:rPr kumimoji="0" lang="cs-CZ" sz="1200" b="0" i="0" u="none" strike="noStrike" cap="none" normalizeH="0" baseline="0" smtClean="0">
                          <a:ln>
                            <a:noFill/>
                          </a:ln>
                          <a:solidFill>
                            <a:srgbClr val="000000"/>
                          </a:solidFill>
                          <a:effectLst/>
                          <a:latin typeface="Times New Roman" pitchFamily="18" charset="0"/>
                          <a:cs typeface="Times New Roman" pitchFamily="18" charset="0"/>
                        </a:rPr>
                        <a:t>Soukromá střední odborná škola Břeclav, s.r.o., Mládežnická 3, 690 02 Břeclav</a:t>
                      </a:r>
                      <a:endParaRPr kumimoji="0" lang="cs-CZ" sz="1800" b="0" i="0" u="none" strike="noStrike" cap="none" normalizeH="0" baseline="0" smtClean="0">
                        <a:ln>
                          <a:noFill/>
                        </a:ln>
                        <a:solidFill>
                          <a:srgbClr val="00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cs-CZ"/>
                    </a:p>
                  </a:txBody>
                  <a:tcPr/>
                </a:tc>
                <a:tc hMerge="1">
                  <a:txBody>
                    <a:bodyPr/>
                    <a:lstStyle/>
                    <a:p>
                      <a:endParaRPr lang="cs-CZ"/>
                    </a:p>
                  </a:txBody>
                  <a:tcPr/>
                </a:tc>
                <a:tc hMerge="1">
                  <a:txBody>
                    <a:bodyPr/>
                    <a:lstStyle/>
                    <a:p>
                      <a:endParaRPr lang="cs-CZ"/>
                    </a:p>
                  </a:txBody>
                  <a:tcPr/>
                </a:tc>
                <a:tc hMerge="1">
                  <a:txBody>
                    <a:bodyPr/>
                    <a:lstStyle/>
                    <a:p>
                      <a:endParaRPr lang="cs-CZ"/>
                    </a:p>
                  </a:txBody>
                  <a:tcPr/>
                </a:tc>
              </a:tr>
              <a:tr h="219075">
                <a:tc gridSpan="3">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200" b="1" i="0" u="none" strike="noStrike" cap="none" normalizeH="0" baseline="0" smtClean="0">
                          <a:ln>
                            <a:noFill/>
                          </a:ln>
                          <a:solidFill>
                            <a:srgbClr val="000000"/>
                          </a:solidFill>
                          <a:effectLst/>
                          <a:latin typeface="Times New Roman" pitchFamily="18" charset="0"/>
                          <a:cs typeface="Times New Roman" pitchFamily="18" charset="0"/>
                        </a:rPr>
                        <a:t>Předmět: </a:t>
                      </a:r>
                      <a:r>
                        <a:rPr kumimoji="0" lang="cs-CZ" sz="1200" b="0" i="0" u="none" strike="noStrike" cap="none" normalizeH="0" baseline="0" smtClean="0">
                          <a:ln>
                            <a:noFill/>
                          </a:ln>
                          <a:solidFill>
                            <a:srgbClr val="000000"/>
                          </a:solidFill>
                          <a:effectLst/>
                          <a:latin typeface="Times New Roman" pitchFamily="18" charset="0"/>
                          <a:cs typeface="Times New Roman" pitchFamily="18" charset="0"/>
                        </a:rPr>
                        <a:t>Český jazyk a literatura</a:t>
                      </a:r>
                      <a:endParaRPr kumimoji="0" lang="cs-CZ" sz="1800" b="0" i="0" u="none" strike="noStrike" cap="none" normalizeH="0" baseline="0" smtClean="0">
                        <a:ln>
                          <a:noFill/>
                        </a:ln>
                        <a:solidFill>
                          <a:srgbClr val="00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cs-CZ"/>
                    </a:p>
                  </a:txBody>
                  <a:tcPr/>
                </a:tc>
                <a:tc hMerge="1">
                  <a:txBody>
                    <a:bodyPr/>
                    <a:lstStyle/>
                    <a:p>
                      <a:endParaRPr lang="cs-CZ"/>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200" b="1" i="0" u="none" strike="noStrike" cap="none" normalizeH="0" baseline="0" smtClean="0">
                          <a:ln>
                            <a:noFill/>
                          </a:ln>
                          <a:solidFill>
                            <a:srgbClr val="000000"/>
                          </a:solidFill>
                          <a:effectLst/>
                          <a:latin typeface="Times New Roman" pitchFamily="18" charset="0"/>
                          <a:cs typeface="Times New Roman" pitchFamily="18" charset="0"/>
                        </a:rPr>
                        <a:t>Ročník: 4.</a:t>
                      </a:r>
                      <a:endParaRPr kumimoji="0" lang="cs-CZ" sz="1800" b="0" i="0" u="none" strike="noStrike" cap="none" normalizeH="0" baseline="0" smtClean="0">
                        <a:ln>
                          <a:noFill/>
                        </a:ln>
                        <a:solidFill>
                          <a:srgbClr val="00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cs-CZ" sz="2800" b="0" i="0" u="none" strike="noStrike" cap="none" normalizeH="0" baseline="0" smtClean="0">
                        <a:ln>
                          <a:noFill/>
                        </a:ln>
                        <a:solidFill>
                          <a:schemeClr val="bg2"/>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31775">
                <a:tc gridSpan="3">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200" b="1" i="0" u="none" strike="noStrike" cap="none" normalizeH="0" baseline="0" smtClean="0">
                          <a:ln>
                            <a:noFill/>
                          </a:ln>
                          <a:solidFill>
                            <a:srgbClr val="000000"/>
                          </a:solidFill>
                          <a:effectLst/>
                          <a:latin typeface="Times New Roman" pitchFamily="18" charset="0"/>
                          <a:cs typeface="Times New Roman" pitchFamily="18" charset="0"/>
                        </a:rPr>
                        <a:t>Tematický okruh: </a:t>
                      </a:r>
                      <a:r>
                        <a:rPr kumimoji="0" lang="cs-CZ" sz="1200" b="0" i="0" u="none" strike="noStrike" cap="none" normalizeH="0" baseline="0" smtClean="0">
                          <a:ln>
                            <a:noFill/>
                          </a:ln>
                          <a:solidFill>
                            <a:srgbClr val="000000"/>
                          </a:solidFill>
                          <a:effectLst/>
                          <a:latin typeface="Times New Roman" pitchFamily="18" charset="0"/>
                        </a:rPr>
                        <a:t>Příbuznost jazyků z hlediska vývoje</a:t>
                      </a:r>
                      <a:r>
                        <a:rPr kumimoji="0" lang="cs-CZ" sz="1200" b="0" i="0" u="none" strike="noStrike" cap="none" normalizeH="0" baseline="0" smtClean="0">
                          <a:ln>
                            <a:noFill/>
                          </a:ln>
                          <a:solidFill>
                            <a:schemeClr val="tx1"/>
                          </a:solidFill>
                          <a:effectLst/>
                          <a:latin typeface="Times New Roman" pitchFamily="18" charset="0"/>
                        </a:rPr>
                        <a:t> </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cs-CZ"/>
                    </a:p>
                  </a:txBody>
                  <a:tcPr/>
                </a:tc>
                <a:tc hMerge="1">
                  <a:txBody>
                    <a:bodyPr/>
                    <a:lstStyle/>
                    <a:p>
                      <a:endParaRPr lang="cs-CZ"/>
                    </a:p>
                  </a:txBody>
                  <a:tcPr/>
                </a:tc>
                <a:tc rowSpan="3" grid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200" b="1" i="0" u="none" strike="noStrike" cap="none" normalizeH="0" baseline="0" smtClean="0">
                          <a:ln>
                            <a:noFill/>
                          </a:ln>
                          <a:solidFill>
                            <a:srgbClr val="000000"/>
                          </a:solidFill>
                          <a:effectLst/>
                          <a:latin typeface="Times New Roman" pitchFamily="18" charset="0"/>
                          <a:cs typeface="Times New Roman" pitchFamily="18" charset="0"/>
                        </a:rPr>
                        <a:t>Téma: </a:t>
                      </a:r>
                      <a:r>
                        <a:rPr kumimoji="0" lang="cs-CZ" sz="1200" b="0" i="0" u="none" strike="noStrike" cap="none" normalizeH="0" baseline="0" smtClean="0">
                          <a:ln>
                            <a:noFill/>
                          </a:ln>
                          <a:solidFill>
                            <a:srgbClr val="000000"/>
                          </a:solidFill>
                          <a:effectLst/>
                          <a:latin typeface="Times New Roman" pitchFamily="18" charset="0"/>
                          <a:cs typeface="Times New Roman" pitchFamily="18" charset="0"/>
                        </a:rPr>
                        <a:t>Čeština a příbuzné jazyky z pohledu vývojového I</a:t>
                      </a:r>
                      <a:endParaRPr kumimoji="0" lang="cs-CZ" sz="10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3" hMerge="1">
                  <a:txBody>
                    <a:bodyPr/>
                    <a:lstStyle/>
                    <a:p>
                      <a:endParaRPr lang="cs-CZ"/>
                    </a:p>
                  </a:txBody>
                  <a:tcPr/>
                </a:tc>
              </a:tr>
              <a:tr h="2190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200" b="1" i="0" u="none" strike="noStrike" cap="none" normalizeH="0" baseline="0" smtClean="0">
                          <a:ln>
                            <a:noFill/>
                          </a:ln>
                          <a:solidFill>
                            <a:srgbClr val="000000"/>
                          </a:solidFill>
                          <a:effectLst/>
                          <a:latin typeface="Times New Roman" pitchFamily="18" charset="0"/>
                          <a:cs typeface="Times New Roman" pitchFamily="18" charset="0"/>
                        </a:rPr>
                        <a:t>Jméno autora: </a:t>
                      </a:r>
                      <a:endParaRPr kumimoji="0" lang="cs-CZ" sz="1000" b="0" i="0" u="none" strike="noStrike" cap="none" normalizeH="0" baseline="0" smtClean="0">
                        <a:ln>
                          <a:noFill/>
                        </a:ln>
                        <a:solidFill>
                          <a:srgbClr val="0000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sz="1200" b="1" i="0" u="none" strike="noStrike" cap="none" normalizeH="0" baseline="0" smtClean="0">
                          <a:ln>
                            <a:noFill/>
                          </a:ln>
                          <a:solidFill>
                            <a:srgbClr val="000000"/>
                          </a:solidFill>
                          <a:effectLst/>
                          <a:latin typeface="Times New Roman" pitchFamily="18" charset="0"/>
                          <a:cs typeface="Times New Roman" pitchFamily="18" charset="0"/>
                        </a:rPr>
                        <a:t>Mgr. Milan Zachodil</a:t>
                      </a:r>
                      <a:endParaRPr kumimoji="0" lang="cs-CZ" sz="1000" b="0" i="0" u="none" strike="noStrike" cap="none" normalizeH="0" baseline="0" smtClean="0">
                        <a:ln>
                          <a:noFill/>
                        </a:ln>
                        <a:solidFill>
                          <a:srgbClr val="000000"/>
                        </a:solidFill>
                        <a:effectLst/>
                        <a:latin typeface="Times New Roman" pitchFamily="18" charset="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200" b="1" i="0" u="none" strike="noStrike" cap="none" normalizeH="0" baseline="0" smtClean="0">
                          <a:ln>
                            <a:noFill/>
                          </a:ln>
                          <a:solidFill>
                            <a:srgbClr val="000000"/>
                          </a:solidFill>
                          <a:effectLst/>
                          <a:latin typeface="Times New Roman" pitchFamily="18" charset="0"/>
                          <a:cs typeface="Times New Roman" pitchFamily="18" charset="0"/>
                        </a:rPr>
                        <a:t>Datum tvorby: 19. 2. 2013</a:t>
                      </a:r>
                      <a:endParaRPr kumimoji="0" lang="cs-CZ" sz="1800" b="0" i="0" u="none" strike="noStrike" cap="none" normalizeH="0" baseline="0" smtClean="0">
                        <a:ln>
                          <a:noFill/>
                        </a:ln>
                        <a:solidFill>
                          <a:srgbClr val="00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cs-CZ"/>
                    </a:p>
                  </a:txBody>
                  <a:tcPr/>
                </a:tc>
                <a:tc gridSpan="2" vMerge="1">
                  <a:txBody>
                    <a:bodyPr/>
                    <a:lstStyle/>
                    <a:p>
                      <a:endParaRPr lang="cs-CZ"/>
                    </a:p>
                  </a:txBody>
                  <a:tcPr/>
                </a:tc>
                <a:tc hMerge="1" vMerge="1">
                  <a:txBody>
                    <a:bodyPr/>
                    <a:lstStyle/>
                    <a:p>
                      <a:endParaRPr lang="cs-CZ"/>
                    </a:p>
                  </a:txBody>
                  <a:tcPr/>
                </a:tc>
              </a:tr>
              <a:tr h="400050">
                <a:tc gridSpan="3">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200" b="1" i="0" u="none" strike="noStrike" cap="none" normalizeH="0" baseline="0" smtClean="0">
                          <a:ln>
                            <a:noFill/>
                          </a:ln>
                          <a:solidFill>
                            <a:srgbClr val="000000"/>
                          </a:solidFill>
                          <a:effectLst/>
                          <a:latin typeface="Times New Roman" pitchFamily="18" charset="0"/>
                          <a:cs typeface="Times New Roman" pitchFamily="18" charset="0"/>
                        </a:rPr>
                        <a:t>Kód materiálu: OPVK_1.5_DUM_III/2_ČJL 1_ ZA_06</a:t>
                      </a:r>
                      <a:endParaRPr kumimoji="0" lang="cs-CZ" sz="1000" b="0" i="0" u="none" strike="noStrike" cap="none" normalizeH="0" baseline="0" smtClean="0">
                        <a:ln>
                          <a:noFill/>
                        </a:ln>
                        <a:solidFill>
                          <a:srgbClr val="0000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sz="1200" b="1" i="0" u="none" strike="noStrike" cap="none" normalizeH="0" baseline="0" smtClean="0">
                          <a:ln>
                            <a:noFill/>
                          </a:ln>
                          <a:solidFill>
                            <a:srgbClr val="000000"/>
                          </a:solidFill>
                          <a:effectLst/>
                          <a:latin typeface="Times New Roman" pitchFamily="18" charset="0"/>
                          <a:cs typeface="Times New Roman" pitchFamily="18" charset="0"/>
                        </a:rPr>
                        <a:t>Soubor: </a:t>
                      </a:r>
                      <a:r>
                        <a:rPr kumimoji="0" lang="cs-CZ" sz="1200" b="0" i="0" u="none" strike="noStrike" cap="none" normalizeH="0" baseline="0" smtClean="0">
                          <a:ln>
                            <a:noFill/>
                          </a:ln>
                          <a:solidFill>
                            <a:srgbClr val="000000"/>
                          </a:solidFill>
                          <a:effectLst/>
                          <a:latin typeface="Times New Roman" pitchFamily="18" charset="0"/>
                          <a:cs typeface="Times New Roman" pitchFamily="18" charset="0"/>
                        </a:rPr>
                        <a:t> VYSTUPY</a:t>
                      </a:r>
                      <a:r>
                        <a:rPr kumimoji="0" lang="en-US" sz="1200" b="0" i="0" u="none" strike="noStrike" cap="none" normalizeH="0" baseline="0" smtClean="0">
                          <a:ln>
                            <a:noFill/>
                          </a:ln>
                          <a:solidFill>
                            <a:srgbClr val="000000"/>
                          </a:solidFill>
                          <a:effectLst/>
                          <a:latin typeface="Times New Roman" pitchFamily="18" charset="0"/>
                          <a:cs typeface="Times New Roman" pitchFamily="18" charset="0"/>
                        </a:rPr>
                        <a:t>/</a:t>
                      </a:r>
                      <a:r>
                        <a:rPr kumimoji="0" lang="cs-CZ" sz="1200" b="0" i="0" u="none" strike="noStrike" cap="none" normalizeH="0" baseline="0" smtClean="0">
                          <a:ln>
                            <a:noFill/>
                          </a:ln>
                          <a:solidFill>
                            <a:srgbClr val="000000"/>
                          </a:solidFill>
                          <a:effectLst/>
                          <a:latin typeface="Times New Roman" pitchFamily="18" charset="0"/>
                          <a:cs typeface="Times New Roman" pitchFamily="18" charset="0"/>
                        </a:rPr>
                        <a:t>VY_32_inovace_ČJL 1_ZA_06</a:t>
                      </a:r>
                      <a:endParaRPr kumimoji="0" lang="cs-CZ" sz="1800" b="0" i="0" u="none" strike="noStrike" cap="none" normalizeH="0" baseline="0" smtClean="0">
                        <a:ln>
                          <a:noFill/>
                        </a:ln>
                        <a:solidFill>
                          <a:srgbClr val="00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cs-CZ"/>
                    </a:p>
                  </a:txBody>
                  <a:tcPr/>
                </a:tc>
                <a:tc hMerge="1">
                  <a:txBody>
                    <a:bodyPr/>
                    <a:lstStyle/>
                    <a:p>
                      <a:endParaRPr lang="cs-CZ"/>
                    </a:p>
                  </a:txBody>
                  <a:tcPr/>
                </a:tc>
                <a:tc gridSpan="2" vMerge="1">
                  <a:txBody>
                    <a:bodyPr/>
                    <a:lstStyle/>
                    <a:p>
                      <a:endParaRPr lang="cs-CZ"/>
                    </a:p>
                  </a:txBody>
                  <a:tcPr/>
                </a:tc>
                <a:tc hMerge="1" vMerge="1">
                  <a:txBody>
                    <a:bodyPr/>
                    <a:lstStyle/>
                    <a:p>
                      <a:endParaRPr lang="cs-CZ"/>
                    </a:p>
                  </a:txBody>
                  <a:tcPr/>
                </a:tc>
              </a:tr>
              <a:tr h="1000125">
                <a:tc gridSpan="5">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200" b="1" i="0" u="none" strike="noStrike" cap="none" normalizeH="0" baseline="0" smtClean="0">
                          <a:ln>
                            <a:noFill/>
                          </a:ln>
                          <a:solidFill>
                            <a:srgbClr val="000000"/>
                          </a:solidFill>
                          <a:effectLst/>
                          <a:latin typeface="Times New Roman" pitchFamily="18" charset="0"/>
                          <a:cs typeface="Times New Roman" pitchFamily="18" charset="0"/>
                        </a:rPr>
                        <a:t>Anotace: </a:t>
                      </a:r>
                      <a:r>
                        <a:rPr kumimoji="0" lang="cs-CZ" sz="1200" b="0" i="0" u="none" strike="noStrike" cap="none" normalizeH="0" baseline="0" smtClean="0">
                          <a:ln>
                            <a:noFill/>
                          </a:ln>
                          <a:solidFill>
                            <a:srgbClr val="000000"/>
                          </a:solidFill>
                          <a:effectLst/>
                          <a:latin typeface="Times New Roman" pitchFamily="18" charset="0"/>
                          <a:cs typeface="Times New Roman" pitchFamily="18" charset="0"/>
                        </a:rPr>
                        <a:t>Materiál seznamuje žáky se základními jazykovými společenstvími a přibližuje jim vztahy mezi různými jazyky z vývojového hlediska</a:t>
                      </a:r>
                      <a:endParaRPr kumimoji="0" lang="cs-CZ" sz="1800" b="0" i="0" u="none" strike="noStrike" cap="none" normalizeH="0" baseline="0" smtClean="0">
                        <a:ln>
                          <a:noFill/>
                        </a:ln>
                        <a:solidFill>
                          <a:srgbClr val="000000"/>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cs-CZ"/>
                    </a:p>
                  </a:txBody>
                  <a:tcPr/>
                </a:tc>
                <a:tc hMerge="1">
                  <a:txBody>
                    <a:bodyPr/>
                    <a:lstStyle/>
                    <a:p>
                      <a:endParaRPr lang="cs-CZ"/>
                    </a:p>
                  </a:txBody>
                  <a:tcPr/>
                </a:tc>
                <a:tc hMerge="1">
                  <a:txBody>
                    <a:bodyPr/>
                    <a:lstStyle/>
                    <a:p>
                      <a:endParaRPr lang="cs-CZ"/>
                    </a:p>
                  </a:txBody>
                  <a:tcPr/>
                </a:tc>
                <a:tc hMerge="1">
                  <a:txBody>
                    <a:bodyPr/>
                    <a:lstStyle/>
                    <a:p>
                      <a:endParaRPr lang="cs-CZ"/>
                    </a:p>
                  </a:txBody>
                  <a:tcPr/>
                </a:tc>
              </a:tr>
            </a:tbl>
          </a:graphicData>
        </a:graphic>
      </p:graphicFrame>
    </p:spTree>
  </p:cSld>
  <p:clrMapOvr>
    <a:masterClrMapping/>
  </p:clrMapOvr>
  <p:transition>
    <p:sndAc>
      <p:stSnd>
        <p:snd r:embed="rId2" name="drumroll.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checkerboard(across)">
                                      <p:cBhvr>
                                        <p:cTn id="7" dur="5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4" name="Rectangle 4"/>
          <p:cNvSpPr>
            <a:spLocks noGrp="1" noChangeArrowheads="1"/>
          </p:cNvSpPr>
          <p:nvPr>
            <p:ph type="title"/>
          </p:nvPr>
        </p:nvSpPr>
        <p:spPr>
          <a:xfrm>
            <a:off x="468313" y="1125538"/>
            <a:ext cx="8229600" cy="503237"/>
          </a:xfrm>
        </p:spPr>
        <p:txBody>
          <a:bodyPr/>
          <a:lstStyle/>
          <a:p>
            <a:pPr eaLnBrk="1" hangingPunct="1"/>
            <a:r>
              <a:rPr lang="cs-CZ" sz="3200" b="1" smtClean="0">
                <a:solidFill>
                  <a:srgbClr val="66FF33"/>
                </a:solidFill>
                <a:latin typeface="Tahoma" pitchFamily="34" charset="0"/>
              </a:rPr>
              <a:t>Indoevropské jazyky</a:t>
            </a:r>
          </a:p>
        </p:txBody>
      </p:sp>
      <p:sp>
        <p:nvSpPr>
          <p:cNvPr id="5131" name="Rectangle 11"/>
          <p:cNvSpPr>
            <a:spLocks noChangeArrowheads="1"/>
          </p:cNvSpPr>
          <p:nvPr/>
        </p:nvSpPr>
        <p:spPr bwMode="auto">
          <a:xfrm>
            <a:off x="611188" y="260350"/>
            <a:ext cx="8229600" cy="850900"/>
          </a:xfrm>
          <a:prstGeom prst="rect">
            <a:avLst/>
          </a:prstGeom>
          <a:noFill/>
          <a:ln w="9525">
            <a:noFill/>
            <a:miter lim="800000"/>
            <a:headEnd/>
            <a:tailEnd/>
          </a:ln>
        </p:spPr>
        <p:txBody>
          <a:bodyPr anchor="ctr"/>
          <a:lstStyle/>
          <a:p>
            <a:pPr algn="ctr"/>
            <a:r>
              <a:rPr lang="cs-CZ" sz="4400" b="1">
                <a:solidFill>
                  <a:srgbClr val="000000"/>
                </a:solidFill>
                <a:latin typeface="Tahoma" pitchFamily="34" charset="0"/>
              </a:rPr>
              <a:t>Jazyková společenství</a:t>
            </a:r>
          </a:p>
        </p:txBody>
      </p:sp>
      <p:pic>
        <p:nvPicPr>
          <p:cNvPr id="3076" name="Picture 14" descr="Human_Language_Families_Map_%28Wikipedia_CS%29"/>
          <p:cNvPicPr>
            <a:picLocks noChangeAspect="1" noChangeArrowheads="1"/>
          </p:cNvPicPr>
          <p:nvPr/>
        </p:nvPicPr>
        <p:blipFill>
          <a:blip r:embed="rId3" cstate="print"/>
          <a:srcRect/>
          <a:stretch>
            <a:fillRect/>
          </a:stretch>
        </p:blipFill>
        <p:spPr bwMode="auto">
          <a:xfrm>
            <a:off x="60325" y="1919288"/>
            <a:ext cx="9012238" cy="4281487"/>
          </a:xfrm>
          <a:prstGeom prst="rect">
            <a:avLst/>
          </a:prstGeom>
          <a:noFill/>
          <a:ln w="9525">
            <a:noFill/>
            <a:miter lim="800000"/>
            <a:headEnd/>
            <a:tailEnd/>
          </a:ln>
        </p:spPr>
      </p:pic>
    </p:spTree>
  </p:cSld>
  <p:clrMapOvr>
    <a:masterClrMapping/>
  </p:clrMapOvr>
  <p:transition>
    <p:sndAc>
      <p:stSnd>
        <p:snd r:embed="rId2" name="drumroll.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5124"/>
                                        </p:tgtEl>
                                        <p:attrNameLst>
                                          <p:attrName>style.visibility</p:attrName>
                                        </p:attrNameLst>
                                      </p:cBhvr>
                                      <p:to>
                                        <p:strVal val="visible"/>
                                      </p:to>
                                    </p:set>
                                    <p:animEffect transition="in" filter="checkerboard(across)">
                                      <p:cBhvr>
                                        <p:cTn id="7" dur="500"/>
                                        <p:tgtEl>
                                          <p:spTgt spid="5124"/>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5131"/>
                                        </p:tgtEl>
                                        <p:attrNameLst>
                                          <p:attrName>style.visibility</p:attrName>
                                        </p:attrNameLst>
                                      </p:cBhvr>
                                      <p:to>
                                        <p:strVal val="visible"/>
                                      </p:to>
                                    </p:set>
                                    <p:animEffect transition="in" filter="checkerboard(across)">
                                      <p:cBhvr>
                                        <p:cTn id="12" dur="500"/>
                                        <p:tgtEl>
                                          <p:spTgt spid="51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4" grpId="0"/>
      <p:bldP spid="513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Rectangle 4"/>
          <p:cNvSpPr>
            <a:spLocks noGrp="1" noChangeArrowheads="1"/>
          </p:cNvSpPr>
          <p:nvPr>
            <p:ph type="title"/>
          </p:nvPr>
        </p:nvSpPr>
        <p:spPr/>
        <p:txBody>
          <a:bodyPr/>
          <a:lstStyle/>
          <a:p>
            <a:pPr eaLnBrk="1" hangingPunct="1"/>
            <a:r>
              <a:rPr lang="cs-CZ" sz="4000" b="1" smtClean="0">
                <a:solidFill>
                  <a:srgbClr val="000000"/>
                </a:solidFill>
                <a:latin typeface="Tahoma" pitchFamily="34" charset="0"/>
              </a:rPr>
              <a:t>Jazyková společenství</a:t>
            </a:r>
          </a:p>
        </p:txBody>
      </p:sp>
      <p:sp>
        <p:nvSpPr>
          <p:cNvPr id="8197" name="Rectangle 5"/>
          <p:cNvSpPr>
            <a:spLocks noGrp="1" noChangeArrowheads="1"/>
          </p:cNvSpPr>
          <p:nvPr>
            <p:ph type="body" sz="half" idx="1"/>
          </p:nvPr>
        </p:nvSpPr>
        <p:spPr>
          <a:xfrm>
            <a:off x="179388" y="1412875"/>
            <a:ext cx="8640762" cy="5184775"/>
          </a:xfrm>
        </p:spPr>
        <p:txBody>
          <a:bodyPr/>
          <a:lstStyle/>
          <a:p>
            <a:pPr algn="just" eaLnBrk="1" hangingPunct="1"/>
            <a:r>
              <a:rPr lang="cs-CZ" sz="2800" smtClean="0">
                <a:solidFill>
                  <a:srgbClr val="000000"/>
                </a:solidFill>
                <a:latin typeface="Tahoma" pitchFamily="34" charset="0"/>
              </a:rPr>
              <a:t>Na světě existuje 3-5 tisíc různých jazyků.</a:t>
            </a:r>
          </a:p>
          <a:p>
            <a:pPr algn="just" eaLnBrk="1" hangingPunct="1"/>
            <a:r>
              <a:rPr lang="cs-CZ" sz="2800" smtClean="0">
                <a:solidFill>
                  <a:srgbClr val="000000"/>
                </a:solidFill>
                <a:latin typeface="Tahoma" pitchFamily="34" charset="0"/>
              </a:rPr>
              <a:t>Jejich počet se přesněji nedá určit, protože se někdy velice těžce rozlišuje, co je ještě jazyk a co už je nářečí. Navíc velké množství jazyků postupně vymírá.</a:t>
            </a:r>
          </a:p>
          <a:p>
            <a:pPr algn="just" eaLnBrk="1" hangingPunct="1"/>
            <a:r>
              <a:rPr lang="cs-CZ" sz="2800" smtClean="0">
                <a:solidFill>
                  <a:srgbClr val="000000"/>
                </a:solidFill>
                <a:latin typeface="Tahoma" pitchFamily="34" charset="0"/>
              </a:rPr>
              <a:t>Světové jazyky jsou ty, kterými hovoří více než     60 milionů lidí (</a:t>
            </a:r>
            <a:r>
              <a:rPr lang="cs-CZ" sz="2800" i="1" smtClean="0">
                <a:solidFill>
                  <a:srgbClr val="000000"/>
                </a:solidFill>
                <a:latin typeface="Tahoma" pitchFamily="34" charset="0"/>
              </a:rPr>
              <a:t>angličtina, čínština</a:t>
            </a:r>
            <a:r>
              <a:rPr lang="cs-CZ" sz="2800" smtClean="0">
                <a:solidFill>
                  <a:srgbClr val="000000"/>
                </a:solidFill>
                <a:latin typeface="Tahoma" pitchFamily="34" charset="0"/>
              </a:rPr>
              <a:t> …)</a:t>
            </a:r>
          </a:p>
          <a:p>
            <a:pPr algn="just" eaLnBrk="1" hangingPunct="1"/>
            <a:r>
              <a:rPr lang="cs-CZ" sz="2800" smtClean="0">
                <a:solidFill>
                  <a:srgbClr val="000000"/>
                </a:solidFill>
                <a:latin typeface="Tahoma" pitchFamily="34" charset="0"/>
              </a:rPr>
              <a:t>Zeměpisně nejrozšířenější skupinou jazyků jsou jazyky indoevropské. Živých je jich dnes kolem  150 a hovoří jimi přibližně 2 miliardy lidí.</a:t>
            </a:r>
          </a:p>
          <a:p>
            <a:pPr eaLnBrk="1" hangingPunct="1"/>
            <a:endParaRPr lang="cs-CZ" sz="2800" smtClean="0">
              <a:solidFill>
                <a:srgbClr val="000000"/>
              </a:solidFill>
              <a:latin typeface="Tahoma" pitchFamily="34" charset="0"/>
            </a:endParaRPr>
          </a:p>
        </p:txBody>
      </p:sp>
    </p:spTree>
  </p:cSld>
  <p:clrMapOvr>
    <a:masterClrMapping/>
  </p:clrMapOvr>
  <p:transition>
    <p:sndAc>
      <p:stSnd>
        <p:snd r:embed="rId2" name="drumroll.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8196"/>
                                        </p:tgtEl>
                                        <p:attrNameLst>
                                          <p:attrName>style.visibility</p:attrName>
                                        </p:attrNameLst>
                                      </p:cBhvr>
                                      <p:to>
                                        <p:strVal val="visible"/>
                                      </p:to>
                                    </p:set>
                                    <p:animEffect transition="in" filter="checkerboard(across)">
                                      <p:cBhvr>
                                        <p:cTn id="7" dur="500"/>
                                        <p:tgtEl>
                                          <p:spTgt spid="8196"/>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8197">
                                            <p:txEl>
                                              <p:pRg st="0" end="0"/>
                                            </p:txEl>
                                          </p:spTgt>
                                        </p:tgtEl>
                                        <p:attrNameLst>
                                          <p:attrName>style.visibility</p:attrName>
                                        </p:attrNameLst>
                                      </p:cBhvr>
                                      <p:to>
                                        <p:strVal val="visible"/>
                                      </p:to>
                                    </p:set>
                                    <p:animEffect transition="in" filter="checkerboard(across)">
                                      <p:cBhvr>
                                        <p:cTn id="12" dur="500"/>
                                        <p:tgtEl>
                                          <p:spTgt spid="819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8197">
                                            <p:txEl>
                                              <p:pRg st="1" end="1"/>
                                            </p:txEl>
                                          </p:spTgt>
                                        </p:tgtEl>
                                        <p:attrNameLst>
                                          <p:attrName>style.visibility</p:attrName>
                                        </p:attrNameLst>
                                      </p:cBhvr>
                                      <p:to>
                                        <p:strVal val="visible"/>
                                      </p:to>
                                    </p:set>
                                    <p:animEffect transition="in" filter="checkerboard(across)">
                                      <p:cBhvr>
                                        <p:cTn id="17" dur="500"/>
                                        <p:tgtEl>
                                          <p:spTgt spid="8197">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8197">
                                            <p:txEl>
                                              <p:pRg st="2" end="2"/>
                                            </p:txEl>
                                          </p:spTgt>
                                        </p:tgtEl>
                                        <p:attrNameLst>
                                          <p:attrName>style.visibility</p:attrName>
                                        </p:attrNameLst>
                                      </p:cBhvr>
                                      <p:to>
                                        <p:strVal val="visible"/>
                                      </p:to>
                                    </p:set>
                                    <p:animEffect transition="in" filter="checkerboard(across)">
                                      <p:cBhvr>
                                        <p:cTn id="22" dur="500"/>
                                        <p:tgtEl>
                                          <p:spTgt spid="8197">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8197">
                                            <p:txEl>
                                              <p:pRg st="3" end="3"/>
                                            </p:txEl>
                                          </p:spTgt>
                                        </p:tgtEl>
                                        <p:attrNameLst>
                                          <p:attrName>style.visibility</p:attrName>
                                        </p:attrNameLst>
                                      </p:cBhvr>
                                      <p:to>
                                        <p:strVal val="visible"/>
                                      </p:to>
                                    </p:set>
                                    <p:animEffect transition="in" filter="checkerboard(across)">
                                      <p:cBhvr>
                                        <p:cTn id="27" dur="500"/>
                                        <p:tgtEl>
                                          <p:spTgt spid="819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6" grpId="0"/>
      <p:bldP spid="8197"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pPr eaLnBrk="1" hangingPunct="1"/>
            <a:r>
              <a:rPr lang="cs-CZ" b="1" smtClean="0">
                <a:solidFill>
                  <a:srgbClr val="000000"/>
                </a:solidFill>
                <a:latin typeface="Tahoma" pitchFamily="34" charset="0"/>
              </a:rPr>
              <a:t>Slovanské jazyky</a:t>
            </a:r>
          </a:p>
        </p:txBody>
      </p:sp>
      <p:sp>
        <p:nvSpPr>
          <p:cNvPr id="10243" name="Rectangle 3"/>
          <p:cNvSpPr>
            <a:spLocks noGrp="1" noChangeArrowheads="1"/>
          </p:cNvSpPr>
          <p:nvPr>
            <p:ph type="body" idx="1"/>
          </p:nvPr>
        </p:nvSpPr>
        <p:spPr>
          <a:xfrm>
            <a:off x="0" y="1600200"/>
            <a:ext cx="8964613" cy="1181100"/>
          </a:xfrm>
        </p:spPr>
        <p:txBody>
          <a:bodyPr/>
          <a:lstStyle/>
          <a:p>
            <a:pPr algn="just" eaLnBrk="1" hangingPunct="1"/>
            <a:r>
              <a:rPr lang="cs-CZ" sz="2400" smtClean="0">
                <a:solidFill>
                  <a:srgbClr val="000000"/>
                </a:solidFill>
                <a:latin typeface="Tahoma" pitchFamily="34" charset="0"/>
              </a:rPr>
              <a:t>V průběhu 6. století pronikají na naše území slovanské kmeny. Jejich původní vlastí byla dnešní západní Ukrajina a východní Polsko.</a:t>
            </a:r>
          </a:p>
        </p:txBody>
      </p:sp>
      <p:sp>
        <p:nvSpPr>
          <p:cNvPr id="5124" name="Text Box 8"/>
          <p:cNvSpPr txBox="1">
            <a:spLocks noChangeArrowheads="1"/>
          </p:cNvSpPr>
          <p:nvPr/>
        </p:nvSpPr>
        <p:spPr bwMode="auto">
          <a:xfrm>
            <a:off x="-468313" y="3284538"/>
            <a:ext cx="4176713" cy="366712"/>
          </a:xfrm>
          <a:prstGeom prst="rect">
            <a:avLst/>
          </a:prstGeom>
          <a:noFill/>
          <a:ln w="9525">
            <a:noFill/>
            <a:miter lim="800000"/>
            <a:headEnd/>
            <a:tailEnd/>
          </a:ln>
        </p:spPr>
        <p:txBody>
          <a:bodyPr>
            <a:spAutoFit/>
          </a:bodyPr>
          <a:lstStyle/>
          <a:p>
            <a:pPr>
              <a:spcBef>
                <a:spcPct val="50000"/>
              </a:spcBef>
            </a:pPr>
            <a:endParaRPr lang="cs-CZ"/>
          </a:p>
        </p:txBody>
      </p:sp>
      <p:sp>
        <p:nvSpPr>
          <p:cNvPr id="5125" name="Text Box 9"/>
          <p:cNvSpPr txBox="1">
            <a:spLocks noChangeArrowheads="1"/>
          </p:cNvSpPr>
          <p:nvPr/>
        </p:nvSpPr>
        <p:spPr bwMode="auto">
          <a:xfrm>
            <a:off x="107950" y="3284538"/>
            <a:ext cx="4608513" cy="2743200"/>
          </a:xfrm>
          <a:prstGeom prst="rect">
            <a:avLst/>
          </a:prstGeom>
          <a:noFill/>
          <a:ln w="9525">
            <a:noFill/>
            <a:miter lim="800000"/>
            <a:headEnd/>
            <a:tailEnd/>
          </a:ln>
        </p:spPr>
        <p:txBody>
          <a:bodyPr>
            <a:spAutoFit/>
          </a:bodyPr>
          <a:lstStyle/>
          <a:p>
            <a:pPr marL="360363" indent="-360363" algn="just">
              <a:spcBef>
                <a:spcPct val="50000"/>
              </a:spcBef>
              <a:buFontTx/>
              <a:buChar char="•"/>
            </a:pPr>
            <a:r>
              <a:rPr lang="cs-CZ" sz="2200" dirty="0">
                <a:solidFill>
                  <a:srgbClr val="000000"/>
                </a:solidFill>
                <a:latin typeface="Tahoma" pitchFamily="34" charset="0"/>
              </a:rPr>
              <a:t>Počátkem 6. století začala jejich expanze do velké části Evropy.</a:t>
            </a:r>
          </a:p>
          <a:p>
            <a:pPr marL="360363" indent="-360363" algn="just">
              <a:spcBef>
                <a:spcPct val="50000"/>
              </a:spcBef>
            </a:pPr>
            <a:endParaRPr lang="cs-CZ" sz="800" dirty="0">
              <a:solidFill>
                <a:srgbClr val="000000"/>
              </a:solidFill>
              <a:latin typeface="Tahoma" pitchFamily="34" charset="0"/>
            </a:endParaRPr>
          </a:p>
          <a:p>
            <a:pPr marL="360363" indent="-360363" algn="just">
              <a:buFontTx/>
              <a:buChar char="•"/>
            </a:pPr>
            <a:r>
              <a:rPr lang="cs-CZ" sz="2200" dirty="0" smtClean="0">
                <a:solidFill>
                  <a:srgbClr val="000000"/>
                </a:solidFill>
                <a:latin typeface="Tahoma" pitchFamily="34" charset="0"/>
              </a:rPr>
              <a:t>Vydaly </a:t>
            </a:r>
            <a:r>
              <a:rPr lang="cs-CZ" sz="2200" dirty="0">
                <a:solidFill>
                  <a:srgbClr val="000000"/>
                </a:solidFill>
                <a:latin typeface="Tahoma" pitchFamily="34" charset="0"/>
              </a:rPr>
              <a:t>se třemi směry:    </a:t>
            </a:r>
          </a:p>
          <a:p>
            <a:pPr marL="360363" indent="-360363" algn="just"/>
            <a:r>
              <a:rPr lang="cs-CZ" sz="2200" dirty="0">
                <a:solidFill>
                  <a:srgbClr val="000000"/>
                </a:solidFill>
                <a:latin typeface="Tahoma" pitchFamily="34" charset="0"/>
              </a:rPr>
              <a:t>    západním, jižním a východním.</a:t>
            </a:r>
          </a:p>
          <a:p>
            <a:pPr marL="360363" indent="-360363" algn="just"/>
            <a:endParaRPr lang="cs-CZ" sz="800" dirty="0">
              <a:solidFill>
                <a:srgbClr val="000000"/>
              </a:solidFill>
              <a:latin typeface="Tahoma" pitchFamily="34" charset="0"/>
            </a:endParaRPr>
          </a:p>
          <a:p>
            <a:pPr marL="360363" indent="-360363" algn="just">
              <a:buFontTx/>
              <a:buChar char="•"/>
            </a:pPr>
            <a:r>
              <a:rPr lang="cs-CZ" sz="2200" dirty="0">
                <a:solidFill>
                  <a:srgbClr val="000000"/>
                </a:solidFill>
                <a:latin typeface="Tahoma" pitchFamily="34" charset="0"/>
              </a:rPr>
              <a:t>Národy, které putovaly </a:t>
            </a:r>
          </a:p>
          <a:p>
            <a:pPr marL="360363" indent="-360363" algn="just"/>
            <a:r>
              <a:rPr lang="cs-CZ" sz="2200" dirty="0">
                <a:solidFill>
                  <a:srgbClr val="000000"/>
                </a:solidFill>
                <a:latin typeface="Tahoma" pitchFamily="34" charset="0"/>
              </a:rPr>
              <a:t>    stejným směrem, si dodnes </a:t>
            </a:r>
          </a:p>
          <a:p>
            <a:pPr marL="360363" indent="-360363" algn="just"/>
            <a:r>
              <a:rPr lang="cs-CZ" sz="2200" dirty="0">
                <a:solidFill>
                  <a:srgbClr val="000000"/>
                </a:solidFill>
                <a:latin typeface="Tahoma" pitchFamily="34" charset="0"/>
              </a:rPr>
              <a:t>    rozumí.</a:t>
            </a:r>
          </a:p>
        </p:txBody>
      </p:sp>
      <p:pic>
        <p:nvPicPr>
          <p:cNvPr id="5126" name="Picture 11" descr="europe"/>
          <p:cNvPicPr>
            <a:picLocks noChangeAspect="1" noChangeArrowheads="1"/>
          </p:cNvPicPr>
          <p:nvPr/>
        </p:nvPicPr>
        <p:blipFill>
          <a:blip r:embed="rId3" cstate="print"/>
          <a:srcRect/>
          <a:stretch>
            <a:fillRect/>
          </a:stretch>
        </p:blipFill>
        <p:spPr bwMode="auto">
          <a:xfrm>
            <a:off x="4814888" y="2928938"/>
            <a:ext cx="4210050" cy="3362325"/>
          </a:xfrm>
          <a:prstGeom prst="rect">
            <a:avLst/>
          </a:prstGeom>
          <a:noFill/>
          <a:ln w="9525">
            <a:noFill/>
            <a:miter lim="800000"/>
            <a:headEnd/>
            <a:tailEnd/>
          </a:ln>
        </p:spPr>
      </p:pic>
    </p:spTree>
  </p:cSld>
  <p:clrMapOvr>
    <a:masterClrMapping/>
  </p:clrMapOvr>
  <p:transition>
    <p:sndAc>
      <p:stSnd>
        <p:snd r:embed="rId2" name="drumroll.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0242"/>
                                        </p:tgtEl>
                                        <p:attrNameLst>
                                          <p:attrName>style.visibility</p:attrName>
                                        </p:attrNameLst>
                                      </p:cBhvr>
                                      <p:to>
                                        <p:strVal val="visible"/>
                                      </p:to>
                                    </p:set>
                                    <p:animEffect transition="in" filter="checkerboard(across)">
                                      <p:cBhvr>
                                        <p:cTn id="7" dur="500"/>
                                        <p:tgtEl>
                                          <p:spTgt spid="1024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10243">
                                            <p:txEl>
                                              <p:pRg st="0" end="0"/>
                                            </p:txEl>
                                          </p:spTgt>
                                        </p:tgtEl>
                                        <p:attrNameLst>
                                          <p:attrName>style.visibility</p:attrName>
                                        </p:attrNameLst>
                                      </p:cBhvr>
                                      <p:to>
                                        <p:strVal val="visible"/>
                                      </p:to>
                                    </p:set>
                                    <p:animEffect transition="in" filter="checkerboard(across)">
                                      <p:cBhvr>
                                        <p:cTn id="12" dur="500"/>
                                        <p:tgtEl>
                                          <p:spTgt spid="1024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2" grpId="0"/>
      <p:bldP spid="1024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pPr eaLnBrk="1" hangingPunct="1"/>
            <a:r>
              <a:rPr lang="cs-CZ" sz="4800" b="1" smtClean="0">
                <a:solidFill>
                  <a:srgbClr val="000000"/>
                </a:solidFill>
                <a:latin typeface="Tahoma" pitchFamily="34" charset="0"/>
              </a:rPr>
              <a:t>Slovanské jazyky</a:t>
            </a:r>
          </a:p>
        </p:txBody>
      </p:sp>
      <p:sp>
        <p:nvSpPr>
          <p:cNvPr id="11267" name="Rectangle 3"/>
          <p:cNvSpPr>
            <a:spLocks noGrp="1" noChangeArrowheads="1"/>
          </p:cNvSpPr>
          <p:nvPr>
            <p:ph type="body" idx="1"/>
          </p:nvPr>
        </p:nvSpPr>
        <p:spPr>
          <a:xfrm>
            <a:off x="179388" y="1916113"/>
            <a:ext cx="4679950" cy="4210050"/>
          </a:xfrm>
        </p:spPr>
        <p:txBody>
          <a:bodyPr/>
          <a:lstStyle/>
          <a:p>
            <a:pPr eaLnBrk="1" hangingPunct="1"/>
            <a:r>
              <a:rPr lang="cs-CZ" sz="2800" b="1" smtClean="0">
                <a:solidFill>
                  <a:srgbClr val="000000"/>
                </a:solidFill>
                <a:latin typeface="Tahoma" pitchFamily="34" charset="0"/>
              </a:rPr>
              <a:t>Západoslovanské:</a:t>
            </a:r>
            <a:r>
              <a:rPr lang="cs-CZ" sz="3000" smtClean="0">
                <a:solidFill>
                  <a:srgbClr val="000000"/>
                </a:solidFill>
                <a:latin typeface="Tahoma" pitchFamily="34" charset="0"/>
              </a:rPr>
              <a:t> </a:t>
            </a:r>
          </a:p>
          <a:p>
            <a:pPr eaLnBrk="1" hangingPunct="1">
              <a:buFont typeface="Wingdings" pitchFamily="2" charset="2"/>
              <a:buChar char="ü"/>
            </a:pPr>
            <a:r>
              <a:rPr lang="cs-CZ" sz="2800" smtClean="0">
                <a:solidFill>
                  <a:srgbClr val="000000"/>
                </a:solidFill>
                <a:latin typeface="Tahoma" pitchFamily="34" charset="0"/>
              </a:rPr>
              <a:t>čeština </a:t>
            </a:r>
          </a:p>
          <a:p>
            <a:pPr eaLnBrk="1" hangingPunct="1">
              <a:buFont typeface="Wingdings" pitchFamily="2" charset="2"/>
              <a:buChar char="ü"/>
            </a:pPr>
            <a:r>
              <a:rPr lang="cs-CZ" sz="2800" smtClean="0">
                <a:solidFill>
                  <a:srgbClr val="000000"/>
                </a:solidFill>
                <a:latin typeface="Tahoma" pitchFamily="34" charset="0"/>
              </a:rPr>
              <a:t>slovenština </a:t>
            </a:r>
          </a:p>
          <a:p>
            <a:pPr eaLnBrk="1" hangingPunct="1">
              <a:buFont typeface="Wingdings" pitchFamily="2" charset="2"/>
              <a:buChar char="ü"/>
            </a:pPr>
            <a:r>
              <a:rPr lang="cs-CZ" sz="2800" smtClean="0">
                <a:solidFill>
                  <a:srgbClr val="000000"/>
                </a:solidFill>
                <a:latin typeface="Tahoma" pitchFamily="34" charset="0"/>
              </a:rPr>
              <a:t>polština</a:t>
            </a:r>
          </a:p>
          <a:p>
            <a:pPr eaLnBrk="1" hangingPunct="1">
              <a:buFont typeface="Wingdings" pitchFamily="2" charset="2"/>
              <a:buChar char="ü"/>
            </a:pPr>
            <a:r>
              <a:rPr lang="cs-CZ" sz="2800" smtClean="0">
                <a:solidFill>
                  <a:srgbClr val="000000"/>
                </a:solidFill>
                <a:latin typeface="Tahoma" pitchFamily="34" charset="0"/>
              </a:rPr>
              <a:t>horní a dolní lužická srbština (</a:t>
            </a:r>
            <a:r>
              <a:rPr lang="cs-CZ" sz="2800" i="1" smtClean="0">
                <a:solidFill>
                  <a:srgbClr val="000000"/>
                </a:solidFill>
                <a:latin typeface="Tahoma" pitchFamily="34" charset="0"/>
              </a:rPr>
              <a:t>Německo</a:t>
            </a:r>
            <a:r>
              <a:rPr lang="cs-CZ" sz="2800" smtClean="0">
                <a:solidFill>
                  <a:srgbClr val="000000"/>
                </a:solidFill>
                <a:latin typeface="Tahoma" pitchFamily="34" charset="0"/>
              </a:rPr>
              <a:t>) </a:t>
            </a:r>
          </a:p>
          <a:p>
            <a:pPr eaLnBrk="1" hangingPunct="1">
              <a:buFont typeface="Wingdings" pitchFamily="2" charset="2"/>
              <a:buChar char="ü"/>
            </a:pPr>
            <a:r>
              <a:rPr lang="cs-CZ" sz="2800" smtClean="0">
                <a:solidFill>
                  <a:srgbClr val="000000"/>
                </a:solidFill>
                <a:latin typeface="Tahoma" pitchFamily="34" charset="0"/>
              </a:rPr>
              <a:t>kašubština (</a:t>
            </a:r>
            <a:r>
              <a:rPr lang="cs-CZ" sz="2800" i="1" smtClean="0">
                <a:solidFill>
                  <a:srgbClr val="000000"/>
                </a:solidFill>
                <a:latin typeface="Tahoma" pitchFamily="34" charset="0"/>
              </a:rPr>
              <a:t>Polsko</a:t>
            </a:r>
            <a:r>
              <a:rPr lang="cs-CZ" sz="2800" smtClean="0">
                <a:solidFill>
                  <a:srgbClr val="000000"/>
                </a:solidFill>
                <a:latin typeface="Tahoma" pitchFamily="34" charset="0"/>
              </a:rPr>
              <a:t>)</a:t>
            </a:r>
          </a:p>
          <a:p>
            <a:pPr eaLnBrk="1" hangingPunct="1"/>
            <a:endParaRPr lang="cs-CZ" sz="2800" smtClean="0">
              <a:solidFill>
                <a:srgbClr val="000000"/>
              </a:solidFill>
              <a:latin typeface="Tahoma" pitchFamily="34" charset="0"/>
            </a:endParaRPr>
          </a:p>
        </p:txBody>
      </p:sp>
      <p:pic>
        <p:nvPicPr>
          <p:cNvPr id="6148" name="Picture 5" descr="Zapadoslovanske"/>
          <p:cNvPicPr>
            <a:picLocks noChangeAspect="1" noChangeArrowheads="1"/>
          </p:cNvPicPr>
          <p:nvPr/>
        </p:nvPicPr>
        <p:blipFill>
          <a:blip r:embed="rId3" cstate="print"/>
          <a:srcRect/>
          <a:stretch>
            <a:fillRect/>
          </a:stretch>
        </p:blipFill>
        <p:spPr bwMode="auto">
          <a:xfrm>
            <a:off x="3905250" y="1422400"/>
            <a:ext cx="5148263" cy="4684713"/>
          </a:xfrm>
          <a:prstGeom prst="rect">
            <a:avLst/>
          </a:prstGeom>
          <a:noFill/>
          <a:ln w="9525">
            <a:noFill/>
            <a:miter lim="800000"/>
            <a:headEnd/>
            <a:tailEnd/>
          </a:ln>
        </p:spPr>
      </p:pic>
    </p:spTree>
  </p:cSld>
  <p:clrMapOvr>
    <a:masterClrMapping/>
  </p:clrMapOvr>
  <p:transition>
    <p:sndAc>
      <p:stSnd>
        <p:snd r:embed="rId2" name="drumroll.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1266"/>
                                        </p:tgtEl>
                                        <p:attrNameLst>
                                          <p:attrName>style.visibility</p:attrName>
                                        </p:attrNameLst>
                                      </p:cBhvr>
                                      <p:to>
                                        <p:strVal val="visible"/>
                                      </p:to>
                                    </p:set>
                                    <p:animEffect transition="in" filter="checkerboard(across)">
                                      <p:cBhvr>
                                        <p:cTn id="7" dur="500"/>
                                        <p:tgtEl>
                                          <p:spTgt spid="11266"/>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11267">
                                            <p:txEl>
                                              <p:pRg st="0" end="0"/>
                                            </p:txEl>
                                          </p:spTgt>
                                        </p:tgtEl>
                                        <p:attrNameLst>
                                          <p:attrName>style.visibility</p:attrName>
                                        </p:attrNameLst>
                                      </p:cBhvr>
                                      <p:to>
                                        <p:strVal val="visible"/>
                                      </p:to>
                                    </p:set>
                                    <p:animEffect transition="in" filter="checkerboard(across)">
                                      <p:cBhvr>
                                        <p:cTn id="12" dur="500"/>
                                        <p:tgtEl>
                                          <p:spTgt spid="1126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11267">
                                            <p:txEl>
                                              <p:pRg st="1" end="1"/>
                                            </p:txEl>
                                          </p:spTgt>
                                        </p:tgtEl>
                                        <p:attrNameLst>
                                          <p:attrName>style.visibility</p:attrName>
                                        </p:attrNameLst>
                                      </p:cBhvr>
                                      <p:to>
                                        <p:strVal val="visible"/>
                                      </p:to>
                                    </p:set>
                                    <p:animEffect transition="in" filter="checkerboard(across)">
                                      <p:cBhvr>
                                        <p:cTn id="17" dur="500"/>
                                        <p:tgtEl>
                                          <p:spTgt spid="11267">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11267">
                                            <p:txEl>
                                              <p:pRg st="2" end="2"/>
                                            </p:txEl>
                                          </p:spTgt>
                                        </p:tgtEl>
                                        <p:attrNameLst>
                                          <p:attrName>style.visibility</p:attrName>
                                        </p:attrNameLst>
                                      </p:cBhvr>
                                      <p:to>
                                        <p:strVal val="visible"/>
                                      </p:to>
                                    </p:set>
                                    <p:animEffect transition="in" filter="checkerboard(across)">
                                      <p:cBhvr>
                                        <p:cTn id="22" dur="500"/>
                                        <p:tgtEl>
                                          <p:spTgt spid="11267">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11267">
                                            <p:txEl>
                                              <p:pRg st="3" end="3"/>
                                            </p:txEl>
                                          </p:spTgt>
                                        </p:tgtEl>
                                        <p:attrNameLst>
                                          <p:attrName>style.visibility</p:attrName>
                                        </p:attrNameLst>
                                      </p:cBhvr>
                                      <p:to>
                                        <p:strVal val="visible"/>
                                      </p:to>
                                    </p:set>
                                    <p:animEffect transition="in" filter="checkerboard(across)">
                                      <p:cBhvr>
                                        <p:cTn id="27" dur="500"/>
                                        <p:tgtEl>
                                          <p:spTgt spid="11267">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grpId="0" nodeType="clickEffect">
                                  <p:stCondLst>
                                    <p:cond delay="0"/>
                                  </p:stCondLst>
                                  <p:childTnLst>
                                    <p:set>
                                      <p:cBhvr>
                                        <p:cTn id="31" dur="1" fill="hold">
                                          <p:stCondLst>
                                            <p:cond delay="0"/>
                                          </p:stCondLst>
                                        </p:cTn>
                                        <p:tgtEl>
                                          <p:spTgt spid="11267">
                                            <p:txEl>
                                              <p:pRg st="4" end="4"/>
                                            </p:txEl>
                                          </p:spTgt>
                                        </p:tgtEl>
                                        <p:attrNameLst>
                                          <p:attrName>style.visibility</p:attrName>
                                        </p:attrNameLst>
                                      </p:cBhvr>
                                      <p:to>
                                        <p:strVal val="visible"/>
                                      </p:to>
                                    </p:set>
                                    <p:animEffect transition="in" filter="checkerboard(across)">
                                      <p:cBhvr>
                                        <p:cTn id="32" dur="500"/>
                                        <p:tgtEl>
                                          <p:spTgt spid="11267">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5" presetClass="entr" presetSubtype="10" fill="hold" grpId="0" nodeType="clickEffect">
                                  <p:stCondLst>
                                    <p:cond delay="0"/>
                                  </p:stCondLst>
                                  <p:childTnLst>
                                    <p:set>
                                      <p:cBhvr>
                                        <p:cTn id="36" dur="1" fill="hold">
                                          <p:stCondLst>
                                            <p:cond delay="0"/>
                                          </p:stCondLst>
                                        </p:cTn>
                                        <p:tgtEl>
                                          <p:spTgt spid="11267">
                                            <p:txEl>
                                              <p:pRg st="5" end="5"/>
                                            </p:txEl>
                                          </p:spTgt>
                                        </p:tgtEl>
                                        <p:attrNameLst>
                                          <p:attrName>style.visibility</p:attrName>
                                        </p:attrNameLst>
                                      </p:cBhvr>
                                      <p:to>
                                        <p:strVal val="visible"/>
                                      </p:to>
                                    </p:set>
                                    <p:animEffect transition="in" filter="checkerboard(across)">
                                      <p:cBhvr>
                                        <p:cTn id="37" dur="500"/>
                                        <p:tgtEl>
                                          <p:spTgt spid="11267">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6" grpId="0"/>
      <p:bldP spid="11267"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00" name="Rectangle 4"/>
          <p:cNvSpPr>
            <a:spLocks noGrp="1" noChangeArrowheads="1"/>
          </p:cNvSpPr>
          <p:nvPr>
            <p:ph type="title"/>
          </p:nvPr>
        </p:nvSpPr>
        <p:spPr>
          <a:xfrm>
            <a:off x="457200" y="274638"/>
            <a:ext cx="8229600" cy="633412"/>
          </a:xfrm>
          <a:noFill/>
        </p:spPr>
        <p:txBody>
          <a:bodyPr/>
          <a:lstStyle/>
          <a:p>
            <a:pPr eaLnBrk="1" hangingPunct="1"/>
            <a:r>
              <a:rPr lang="cs-CZ" sz="3200" b="1" smtClean="0">
                <a:solidFill>
                  <a:srgbClr val="000000"/>
                </a:solidFill>
              </a:rPr>
              <a:t>Západoslovanské jazyky - ukázka</a:t>
            </a:r>
          </a:p>
        </p:txBody>
      </p:sp>
      <p:sp>
        <p:nvSpPr>
          <p:cNvPr id="29701" name="Rectangle 5"/>
          <p:cNvSpPr>
            <a:spLocks noGrp="1" noChangeArrowheads="1"/>
          </p:cNvSpPr>
          <p:nvPr>
            <p:ph type="body" idx="1"/>
          </p:nvPr>
        </p:nvSpPr>
        <p:spPr>
          <a:xfrm>
            <a:off x="179388" y="1052513"/>
            <a:ext cx="8964612" cy="5689600"/>
          </a:xfrm>
          <a:noFill/>
        </p:spPr>
        <p:txBody>
          <a:bodyPr/>
          <a:lstStyle/>
          <a:p>
            <a:pPr algn="just" eaLnBrk="1" hangingPunct="1">
              <a:lnSpc>
                <a:spcPct val="115000"/>
              </a:lnSpc>
            </a:pPr>
            <a:r>
              <a:rPr lang="cs-CZ" sz="1600" b="1" u="sng" smtClean="0">
                <a:solidFill>
                  <a:srgbClr val="CC0000"/>
                </a:solidFill>
                <a:latin typeface="Tahoma" pitchFamily="34" charset="0"/>
              </a:rPr>
              <a:t>Čeština:</a:t>
            </a:r>
            <a:r>
              <a:rPr lang="cs-CZ" sz="1600" smtClean="0">
                <a:solidFill>
                  <a:srgbClr val="CC0000"/>
                </a:solidFill>
                <a:latin typeface="Tahoma" pitchFamily="34" charset="0"/>
              </a:rPr>
              <a:t> „Tak nám zabili Ferdinanda,“ řekla posluhovačka panu Švejkovi, který opustiv před léty vojenskou službu, když byl definitivně prohlášen vojenskou lékařskou komisí za blba, živil se prodejem psů, ošklivých nečistokrevných oblud, kterým padělal rodokmeny.</a:t>
            </a:r>
            <a:r>
              <a:rPr lang="cs-CZ" sz="1600" smtClean="0">
                <a:solidFill>
                  <a:srgbClr val="009900"/>
                </a:solidFill>
                <a:latin typeface="Tahoma" pitchFamily="34" charset="0"/>
              </a:rPr>
              <a:t> </a:t>
            </a:r>
          </a:p>
          <a:p>
            <a:pPr algn="just" eaLnBrk="1" hangingPunct="1">
              <a:lnSpc>
                <a:spcPct val="115000"/>
              </a:lnSpc>
            </a:pPr>
            <a:r>
              <a:rPr lang="cs-CZ" sz="1600" b="1" u="sng" smtClean="0">
                <a:solidFill>
                  <a:srgbClr val="006600"/>
                </a:solidFill>
                <a:latin typeface="Tahoma" pitchFamily="34" charset="0"/>
              </a:rPr>
              <a:t>Slovenština:</a:t>
            </a:r>
            <a:r>
              <a:rPr lang="cs-CZ" sz="1600" smtClean="0">
                <a:solidFill>
                  <a:srgbClr val="006600"/>
                </a:solidFill>
                <a:latin typeface="Tahoma" pitchFamily="34" charset="0"/>
              </a:rPr>
              <a:t> „Tak nám zabili Ferdinanda“, povedala slúžka pánovi Švejkovi, ktorý opustiac pred rokmi vojenskú službu, keď bol definitívne vyhlásený vojenskou lekárskou komisiou za blázna, živil sa predajom psov, škaredých nečistokrvných oblúd, ktorým sfalšoval rodokmene.</a:t>
            </a:r>
            <a:r>
              <a:rPr lang="cs-CZ" sz="1600" smtClean="0">
                <a:solidFill>
                  <a:srgbClr val="000000"/>
                </a:solidFill>
                <a:latin typeface="Tahoma" pitchFamily="34" charset="0"/>
              </a:rPr>
              <a:t> </a:t>
            </a:r>
          </a:p>
          <a:p>
            <a:pPr algn="just" eaLnBrk="1" hangingPunct="1">
              <a:lnSpc>
                <a:spcPct val="115000"/>
              </a:lnSpc>
            </a:pPr>
            <a:r>
              <a:rPr lang="cs-CZ" sz="1600" b="1" u="sng" smtClean="0">
                <a:solidFill>
                  <a:schemeClr val="bg2"/>
                </a:solidFill>
                <a:latin typeface="Tahoma" pitchFamily="34" charset="0"/>
              </a:rPr>
              <a:t>Polština:</a:t>
            </a:r>
            <a:r>
              <a:rPr lang="cs-CZ" sz="1600" smtClean="0">
                <a:solidFill>
                  <a:schemeClr val="bg2"/>
                </a:solidFill>
                <a:latin typeface="Tahoma" pitchFamily="34" charset="0"/>
              </a:rPr>
              <a:t> </a:t>
            </a:r>
            <a:r>
              <a:rPr lang="pl-PL" sz="1600" smtClean="0">
                <a:solidFill>
                  <a:schemeClr val="bg2"/>
                </a:solidFill>
                <a:latin typeface="Tahoma" pitchFamily="34" charset="0"/>
              </a:rPr>
              <a:t>- A to nam zabili Ferdynanda - rzekła posługaczka do pana Szwejka, który opuściwszy przed laty służbę w wojsku, gdy ostatecznie przez lekarską komisję wojskową uznany został za idiotę, utrzymywał się z handlu psami, pokracznymi, nierasowymi kundlami, których rodowody fałszował.</a:t>
            </a:r>
            <a:endParaRPr lang="cs-CZ" sz="1600" smtClean="0">
              <a:solidFill>
                <a:schemeClr val="bg2"/>
              </a:solidFill>
              <a:latin typeface="Tahoma" pitchFamily="34" charset="0"/>
            </a:endParaRPr>
          </a:p>
          <a:p>
            <a:pPr algn="just" eaLnBrk="1" hangingPunct="1">
              <a:lnSpc>
                <a:spcPct val="115000"/>
              </a:lnSpc>
            </a:pPr>
            <a:r>
              <a:rPr lang="cs-CZ" sz="1600" b="1" u="sng" smtClean="0">
                <a:solidFill>
                  <a:srgbClr val="0000FF"/>
                </a:solidFill>
                <a:latin typeface="Tahoma" pitchFamily="34" charset="0"/>
              </a:rPr>
              <a:t>Horní lužická srbština:</a:t>
            </a:r>
            <a:r>
              <a:rPr lang="cs-CZ" sz="1600" smtClean="0">
                <a:solidFill>
                  <a:srgbClr val="0000FF"/>
                </a:solidFill>
                <a:latin typeface="Tahoma" pitchFamily="34" charset="0"/>
              </a:rPr>
              <a:t> Serbšćina je skupina zapadosłowjanskeju rěčow, kiž so źensa přewažnje we Łužicy rěči.</a:t>
            </a:r>
            <a:r>
              <a:rPr lang="cs-CZ" sz="1600" smtClean="0">
                <a:solidFill>
                  <a:srgbClr val="000000"/>
                </a:solidFill>
                <a:latin typeface="Tahoma" pitchFamily="34" charset="0"/>
              </a:rPr>
              <a:t>  </a:t>
            </a:r>
          </a:p>
          <a:p>
            <a:pPr algn="just" eaLnBrk="1" hangingPunct="1">
              <a:lnSpc>
                <a:spcPct val="115000"/>
              </a:lnSpc>
            </a:pPr>
            <a:r>
              <a:rPr lang="cs-CZ" sz="1600" b="1" u="sng" smtClean="0">
                <a:solidFill>
                  <a:srgbClr val="9900CC"/>
                </a:solidFill>
                <a:latin typeface="Tahoma" pitchFamily="34" charset="0"/>
              </a:rPr>
              <a:t>Dolní lužická srbština</a:t>
            </a:r>
            <a:r>
              <a:rPr lang="cs-CZ" sz="1600" smtClean="0">
                <a:solidFill>
                  <a:srgbClr val="9900CC"/>
                </a:solidFill>
                <a:latin typeface="Tahoma" pitchFamily="34" charset="0"/>
              </a:rPr>
              <a:t>: Serbšćina jo kupka pódwjacornosłowjańskeju rěcow, kenž se źinsa přewažnje we Łužycy powěda.</a:t>
            </a:r>
            <a:r>
              <a:rPr lang="cs-CZ" sz="1600" smtClean="0">
                <a:solidFill>
                  <a:srgbClr val="000000"/>
                </a:solidFill>
                <a:latin typeface="Tahoma" pitchFamily="34" charset="0"/>
              </a:rPr>
              <a:t> </a:t>
            </a:r>
            <a:r>
              <a:rPr lang="cs-CZ" sz="1600" i="1" smtClean="0">
                <a:solidFill>
                  <a:srgbClr val="000000"/>
                </a:solidFill>
                <a:latin typeface="Tahoma" pitchFamily="34" charset="0"/>
              </a:rPr>
              <a:t>(Lužická srbština je skupina západoslovanských jazyků, kterými se v současnosti mluví převážně na území Lužice.)</a:t>
            </a:r>
          </a:p>
          <a:p>
            <a:pPr algn="just" eaLnBrk="1" hangingPunct="1">
              <a:lnSpc>
                <a:spcPct val="115000"/>
              </a:lnSpc>
            </a:pPr>
            <a:r>
              <a:rPr lang="cs-CZ" sz="1600" b="1" u="sng" smtClean="0">
                <a:solidFill>
                  <a:srgbClr val="CC3300"/>
                </a:solidFill>
                <a:latin typeface="Tahoma" pitchFamily="34" charset="0"/>
              </a:rPr>
              <a:t>Kašubština:</a:t>
            </a:r>
            <a:r>
              <a:rPr lang="cs-CZ" sz="1600" smtClean="0">
                <a:solidFill>
                  <a:srgbClr val="CC3300"/>
                </a:solidFill>
                <a:latin typeface="Tahoma" pitchFamily="34" charset="0"/>
              </a:rPr>
              <a:t> Wrôcającë dodóm, doszedł kapelan do przeswiôdczeniégò, że je ju kùńc, że Szwejka nick nie mòże ùretac, że je to namienioné, że bë służił kòl óberlojtnanta Łukôsza.</a:t>
            </a:r>
            <a:r>
              <a:rPr lang="cs-CZ" sz="1600" smtClean="0">
                <a:solidFill>
                  <a:srgbClr val="000000"/>
                </a:solidFill>
                <a:latin typeface="Tahoma" pitchFamily="34" charset="0"/>
              </a:rPr>
              <a:t> </a:t>
            </a:r>
            <a:r>
              <a:rPr lang="cs-CZ" sz="1600" i="1" smtClean="0">
                <a:solidFill>
                  <a:srgbClr val="000000"/>
                </a:solidFill>
                <a:latin typeface="Tahoma" pitchFamily="34" charset="0"/>
              </a:rPr>
              <a:t>(Vraceje se domů, přišel polní kurát k přesvědčení, že je konec, že Švejka nemůže nic zachránit, že jest to předurčeno, aby sloužil u nadporučíka Lukáše.) </a:t>
            </a:r>
          </a:p>
        </p:txBody>
      </p:sp>
    </p:spTree>
  </p:cSld>
  <p:clrMapOvr>
    <a:masterClrMapping/>
  </p:clrMapOvr>
  <p:transition>
    <p:sndAc>
      <p:stSnd>
        <p:snd r:embed="rId2" name="drumroll.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9700"/>
                                        </p:tgtEl>
                                        <p:attrNameLst>
                                          <p:attrName>style.visibility</p:attrName>
                                        </p:attrNameLst>
                                      </p:cBhvr>
                                      <p:to>
                                        <p:strVal val="visible"/>
                                      </p:to>
                                    </p:set>
                                    <p:animEffect transition="in" filter="checkerboard(across)">
                                      <p:cBhvr>
                                        <p:cTn id="7" dur="500"/>
                                        <p:tgtEl>
                                          <p:spTgt spid="29700"/>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29701">
                                            <p:txEl>
                                              <p:pRg st="0" end="0"/>
                                            </p:txEl>
                                          </p:spTgt>
                                        </p:tgtEl>
                                        <p:attrNameLst>
                                          <p:attrName>style.visibility</p:attrName>
                                        </p:attrNameLst>
                                      </p:cBhvr>
                                      <p:to>
                                        <p:strVal val="visible"/>
                                      </p:to>
                                    </p:set>
                                    <p:animEffect transition="in" filter="checkerboard(across)">
                                      <p:cBhvr>
                                        <p:cTn id="12" dur="500"/>
                                        <p:tgtEl>
                                          <p:spTgt spid="29701">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29701">
                                            <p:txEl>
                                              <p:pRg st="1" end="1"/>
                                            </p:txEl>
                                          </p:spTgt>
                                        </p:tgtEl>
                                        <p:attrNameLst>
                                          <p:attrName>style.visibility</p:attrName>
                                        </p:attrNameLst>
                                      </p:cBhvr>
                                      <p:to>
                                        <p:strVal val="visible"/>
                                      </p:to>
                                    </p:set>
                                    <p:animEffect transition="in" filter="checkerboard(across)">
                                      <p:cBhvr>
                                        <p:cTn id="17" dur="500"/>
                                        <p:tgtEl>
                                          <p:spTgt spid="29701">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29701">
                                            <p:txEl>
                                              <p:pRg st="2" end="2"/>
                                            </p:txEl>
                                          </p:spTgt>
                                        </p:tgtEl>
                                        <p:attrNameLst>
                                          <p:attrName>style.visibility</p:attrName>
                                        </p:attrNameLst>
                                      </p:cBhvr>
                                      <p:to>
                                        <p:strVal val="visible"/>
                                      </p:to>
                                    </p:set>
                                    <p:animEffect transition="in" filter="checkerboard(across)">
                                      <p:cBhvr>
                                        <p:cTn id="22" dur="500"/>
                                        <p:tgtEl>
                                          <p:spTgt spid="29701">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29701">
                                            <p:txEl>
                                              <p:pRg st="3" end="3"/>
                                            </p:txEl>
                                          </p:spTgt>
                                        </p:tgtEl>
                                        <p:attrNameLst>
                                          <p:attrName>style.visibility</p:attrName>
                                        </p:attrNameLst>
                                      </p:cBhvr>
                                      <p:to>
                                        <p:strVal val="visible"/>
                                      </p:to>
                                    </p:set>
                                    <p:animEffect transition="in" filter="checkerboard(across)">
                                      <p:cBhvr>
                                        <p:cTn id="27" dur="500"/>
                                        <p:tgtEl>
                                          <p:spTgt spid="29701">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grpId="0" nodeType="clickEffect">
                                  <p:stCondLst>
                                    <p:cond delay="0"/>
                                  </p:stCondLst>
                                  <p:childTnLst>
                                    <p:set>
                                      <p:cBhvr>
                                        <p:cTn id="31" dur="1" fill="hold">
                                          <p:stCondLst>
                                            <p:cond delay="0"/>
                                          </p:stCondLst>
                                        </p:cTn>
                                        <p:tgtEl>
                                          <p:spTgt spid="29701">
                                            <p:txEl>
                                              <p:pRg st="4" end="4"/>
                                            </p:txEl>
                                          </p:spTgt>
                                        </p:tgtEl>
                                        <p:attrNameLst>
                                          <p:attrName>style.visibility</p:attrName>
                                        </p:attrNameLst>
                                      </p:cBhvr>
                                      <p:to>
                                        <p:strVal val="visible"/>
                                      </p:to>
                                    </p:set>
                                    <p:animEffect transition="in" filter="checkerboard(across)">
                                      <p:cBhvr>
                                        <p:cTn id="32" dur="500"/>
                                        <p:tgtEl>
                                          <p:spTgt spid="29701">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5" presetClass="entr" presetSubtype="10" fill="hold" grpId="0" nodeType="clickEffect">
                                  <p:stCondLst>
                                    <p:cond delay="0"/>
                                  </p:stCondLst>
                                  <p:childTnLst>
                                    <p:set>
                                      <p:cBhvr>
                                        <p:cTn id="36" dur="1" fill="hold">
                                          <p:stCondLst>
                                            <p:cond delay="0"/>
                                          </p:stCondLst>
                                        </p:cTn>
                                        <p:tgtEl>
                                          <p:spTgt spid="29701">
                                            <p:txEl>
                                              <p:pRg st="5" end="5"/>
                                            </p:txEl>
                                          </p:spTgt>
                                        </p:tgtEl>
                                        <p:attrNameLst>
                                          <p:attrName>style.visibility</p:attrName>
                                        </p:attrNameLst>
                                      </p:cBhvr>
                                      <p:to>
                                        <p:strVal val="visible"/>
                                      </p:to>
                                    </p:set>
                                    <p:animEffect transition="in" filter="checkerboard(across)">
                                      <p:cBhvr>
                                        <p:cTn id="37" dur="500"/>
                                        <p:tgtEl>
                                          <p:spTgt spid="29701">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0" grpId="0"/>
      <p:bldP spid="29701"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457200" y="188913"/>
            <a:ext cx="8229600" cy="936625"/>
          </a:xfrm>
        </p:spPr>
        <p:txBody>
          <a:bodyPr/>
          <a:lstStyle/>
          <a:p>
            <a:pPr eaLnBrk="1" hangingPunct="1"/>
            <a:r>
              <a:rPr lang="cs-CZ" sz="4800" b="1" smtClean="0">
                <a:solidFill>
                  <a:srgbClr val="000000"/>
                </a:solidFill>
                <a:latin typeface="Tahoma" pitchFamily="34" charset="0"/>
              </a:rPr>
              <a:t>Slovanské jazyky</a:t>
            </a:r>
          </a:p>
        </p:txBody>
      </p:sp>
      <p:sp>
        <p:nvSpPr>
          <p:cNvPr id="8195" name="Rectangle 3"/>
          <p:cNvSpPr>
            <a:spLocks noGrp="1" noChangeArrowheads="1"/>
          </p:cNvSpPr>
          <p:nvPr>
            <p:ph type="body" idx="1"/>
          </p:nvPr>
        </p:nvSpPr>
        <p:spPr>
          <a:xfrm>
            <a:off x="1187450" y="1341438"/>
            <a:ext cx="6769100" cy="4967287"/>
          </a:xfrm>
        </p:spPr>
        <p:txBody>
          <a:bodyPr/>
          <a:lstStyle/>
          <a:p>
            <a:pPr defTabSz="958850" eaLnBrk="1" hangingPunct="1"/>
            <a:r>
              <a:rPr lang="cs-CZ" b="1" smtClean="0">
                <a:solidFill>
                  <a:srgbClr val="000000"/>
                </a:solidFill>
                <a:latin typeface="Tahoma" pitchFamily="34" charset="0"/>
              </a:rPr>
              <a:t>Východoslovanské:</a:t>
            </a:r>
            <a:endParaRPr lang="cs-CZ" sz="1200" b="1" smtClean="0">
              <a:solidFill>
                <a:srgbClr val="000000"/>
              </a:solidFill>
              <a:latin typeface="Tahoma" pitchFamily="34" charset="0"/>
            </a:endParaRPr>
          </a:p>
          <a:p>
            <a:pPr defTabSz="958850" eaLnBrk="1" hangingPunct="1">
              <a:buFont typeface="Wingdings" pitchFamily="2" charset="2"/>
              <a:buChar char="ü"/>
            </a:pPr>
            <a:r>
              <a:rPr lang="cs-CZ" smtClean="0">
                <a:solidFill>
                  <a:srgbClr val="000000"/>
                </a:solidFill>
                <a:latin typeface="Tahoma" pitchFamily="34" charset="0"/>
              </a:rPr>
              <a:t>ruština, ukrajinština, běloruština</a:t>
            </a:r>
          </a:p>
        </p:txBody>
      </p:sp>
      <p:pic>
        <p:nvPicPr>
          <p:cNvPr id="8196" name="Picture 4"/>
          <p:cNvPicPr>
            <a:picLocks noChangeAspect="1" noChangeArrowheads="1"/>
          </p:cNvPicPr>
          <p:nvPr/>
        </p:nvPicPr>
        <p:blipFill>
          <a:blip r:embed="rId3" cstate="print"/>
          <a:srcRect/>
          <a:stretch>
            <a:fillRect/>
          </a:stretch>
        </p:blipFill>
        <p:spPr bwMode="auto">
          <a:xfrm>
            <a:off x="1835150" y="2565400"/>
            <a:ext cx="5329238" cy="4068763"/>
          </a:xfrm>
          <a:prstGeom prst="rect">
            <a:avLst/>
          </a:prstGeom>
          <a:noFill/>
          <a:ln w="9525">
            <a:noFill/>
            <a:miter lim="800000"/>
            <a:headEnd/>
            <a:tailEnd/>
          </a:ln>
        </p:spPr>
      </p:pic>
    </p:spTree>
  </p:cSld>
  <p:clrMapOvr>
    <a:masterClrMapping/>
  </p:clrMapOvr>
  <p:transition>
    <p:sndAc>
      <p:stSnd>
        <p:snd r:embed="rId2" name="drumroll.wav"/>
      </p:stSnd>
    </p:sndAc>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4" name="Rectangle 4"/>
          <p:cNvSpPr>
            <a:spLocks noGrp="1" noChangeArrowheads="1"/>
          </p:cNvSpPr>
          <p:nvPr>
            <p:ph type="title"/>
          </p:nvPr>
        </p:nvSpPr>
        <p:spPr>
          <a:xfrm>
            <a:off x="457200" y="274638"/>
            <a:ext cx="8229600" cy="633412"/>
          </a:xfrm>
          <a:noFill/>
        </p:spPr>
        <p:txBody>
          <a:bodyPr/>
          <a:lstStyle/>
          <a:p>
            <a:pPr eaLnBrk="1" hangingPunct="1"/>
            <a:r>
              <a:rPr lang="cs-CZ" sz="3200" b="1" smtClean="0">
                <a:solidFill>
                  <a:srgbClr val="000000"/>
                </a:solidFill>
                <a:latin typeface="Tahoma" pitchFamily="34" charset="0"/>
              </a:rPr>
              <a:t>Východoslovanské jazyky - ukázka</a:t>
            </a:r>
          </a:p>
        </p:txBody>
      </p:sp>
      <p:sp>
        <p:nvSpPr>
          <p:cNvPr id="30725" name="Rectangle 5"/>
          <p:cNvSpPr>
            <a:spLocks noGrp="1" noChangeArrowheads="1"/>
          </p:cNvSpPr>
          <p:nvPr>
            <p:ph type="body" idx="1"/>
          </p:nvPr>
        </p:nvSpPr>
        <p:spPr>
          <a:xfrm>
            <a:off x="179388" y="981075"/>
            <a:ext cx="8856662" cy="5256213"/>
          </a:xfrm>
          <a:noFill/>
        </p:spPr>
        <p:txBody>
          <a:bodyPr/>
          <a:lstStyle/>
          <a:p>
            <a:pPr algn="just" eaLnBrk="1" hangingPunct="1">
              <a:lnSpc>
                <a:spcPct val="115000"/>
              </a:lnSpc>
            </a:pPr>
            <a:r>
              <a:rPr lang="cs-CZ" sz="1400" b="1" u="sng" smtClean="0">
                <a:solidFill>
                  <a:srgbClr val="000000"/>
                </a:solidFill>
                <a:latin typeface="Tahoma" pitchFamily="34" charset="0"/>
              </a:rPr>
              <a:t>Čeština:</a:t>
            </a:r>
            <a:r>
              <a:rPr lang="cs-CZ" sz="1400" b="1" smtClean="0">
                <a:solidFill>
                  <a:srgbClr val="000000"/>
                </a:solidFill>
                <a:latin typeface="Tahoma" pitchFamily="34" charset="0"/>
              </a:rPr>
              <a:t> </a:t>
            </a:r>
            <a:r>
              <a:rPr lang="cs-CZ" sz="1400" smtClean="0">
                <a:solidFill>
                  <a:srgbClr val="000000"/>
                </a:solidFill>
                <a:latin typeface="Tahoma" pitchFamily="34" charset="0"/>
              </a:rPr>
              <a:t>Sarajevský atentát naplnil policejní ředitelství četnými obětmi. Vodili to jednoho po druhém      a starý inspektor v přijímací kanceláři říkal svým dobráckým hlasem:</a:t>
            </a:r>
            <a:endParaRPr lang="cs-CZ" sz="1400" i="1" smtClean="0">
              <a:solidFill>
                <a:srgbClr val="000000"/>
              </a:solidFill>
              <a:latin typeface="Tahoma" pitchFamily="34" charset="0"/>
            </a:endParaRPr>
          </a:p>
          <a:p>
            <a:pPr algn="just" eaLnBrk="1" hangingPunct="1">
              <a:lnSpc>
                <a:spcPct val="115000"/>
              </a:lnSpc>
              <a:buFontTx/>
              <a:buNone/>
            </a:pPr>
            <a:r>
              <a:rPr lang="cs-CZ" sz="1400" smtClean="0">
                <a:solidFill>
                  <a:srgbClr val="000000"/>
                </a:solidFill>
                <a:latin typeface="Tahoma" pitchFamily="34" charset="0"/>
              </a:rPr>
              <a:t>     “Von se vám ten Ferdinand nevyplatí!“</a:t>
            </a:r>
          </a:p>
          <a:p>
            <a:pPr algn="just" eaLnBrk="1" hangingPunct="1">
              <a:lnSpc>
                <a:spcPct val="115000"/>
              </a:lnSpc>
            </a:pPr>
            <a:r>
              <a:rPr lang="cs-CZ" sz="1400" b="1" u="sng" smtClean="0">
                <a:solidFill>
                  <a:srgbClr val="CC0000"/>
                </a:solidFill>
                <a:latin typeface="Tahoma" pitchFamily="34" charset="0"/>
              </a:rPr>
              <a:t>Ruština:</a:t>
            </a:r>
            <a:r>
              <a:rPr lang="cs-CZ" sz="1400" b="1" smtClean="0">
                <a:solidFill>
                  <a:srgbClr val="CC0000"/>
                </a:solidFill>
                <a:latin typeface="Tahoma" pitchFamily="34" charset="0"/>
              </a:rPr>
              <a:t> </a:t>
            </a:r>
            <a:r>
              <a:rPr lang="cs-CZ" sz="1400" smtClean="0">
                <a:solidFill>
                  <a:srgbClr val="CC0000"/>
                </a:solidFill>
                <a:latin typeface="Tahoma" pitchFamily="34" charset="0"/>
              </a:rPr>
              <a:t>Сараевское покушение наполнило полицейское управление многочисленными жертвами. Их приводили одну за другой, и старик инспектор, встречая их в канцелярии для приема арестованных, добродушно говорил: </a:t>
            </a:r>
          </a:p>
          <a:p>
            <a:pPr algn="just" eaLnBrk="1" hangingPunct="1">
              <a:lnSpc>
                <a:spcPct val="115000"/>
              </a:lnSpc>
              <a:buFontTx/>
              <a:buNone/>
            </a:pPr>
            <a:r>
              <a:rPr lang="cs-CZ" sz="1400" smtClean="0">
                <a:solidFill>
                  <a:srgbClr val="CC0000"/>
                </a:solidFill>
                <a:latin typeface="Tahoma" pitchFamily="34" charset="0"/>
              </a:rPr>
              <a:t>	-- Этот Фердинанд вам дорого обойдется!</a:t>
            </a:r>
            <a:r>
              <a:rPr lang="cs-CZ" sz="1400" smtClean="0">
                <a:solidFill>
                  <a:srgbClr val="000000"/>
                </a:solidFill>
                <a:latin typeface="Tahoma" pitchFamily="34" charset="0"/>
              </a:rPr>
              <a:t> </a:t>
            </a:r>
            <a:r>
              <a:rPr lang="cs-CZ" sz="1400" i="1" smtClean="0">
                <a:solidFill>
                  <a:srgbClr val="000000"/>
                </a:solidFill>
                <a:latin typeface="Tahoma" pitchFamily="34" charset="0"/>
              </a:rPr>
              <a:t>(Sarajevskoje pokušenije napolnilo policejskoje upravľenije mnogočisľennymi žertvami. Ich privodili odnu za drugoj, i starik inspektor, vstrečaja ich v kanceljariji dlja prijoma arestovannych, dobrodušno govoril: -- Etot Ferdinand vam dorogo obojďotsja!) </a:t>
            </a:r>
          </a:p>
          <a:p>
            <a:pPr algn="just" eaLnBrk="1" hangingPunct="1">
              <a:lnSpc>
                <a:spcPct val="115000"/>
              </a:lnSpc>
            </a:pPr>
            <a:r>
              <a:rPr lang="cs-CZ" sz="1400" b="1" u="sng" smtClean="0">
                <a:solidFill>
                  <a:srgbClr val="0000FF"/>
                </a:solidFill>
                <a:latin typeface="Tahoma" pitchFamily="34" charset="0"/>
              </a:rPr>
              <a:t>Ukrajinština:</a:t>
            </a:r>
            <a:r>
              <a:rPr lang="cs-CZ" sz="1400" b="1" smtClean="0">
                <a:solidFill>
                  <a:srgbClr val="0000FF"/>
                </a:solidFill>
                <a:latin typeface="Tahoma" pitchFamily="34" charset="0"/>
              </a:rPr>
              <a:t> </a:t>
            </a:r>
            <a:r>
              <a:rPr lang="cs-CZ" sz="1400" smtClean="0">
                <a:solidFill>
                  <a:srgbClr val="0000FF"/>
                </a:solidFill>
                <a:latin typeface="Tahoma" pitchFamily="34" charset="0"/>
              </a:rPr>
              <a:t>Сараєвський замах наповнив управління поліції численними жертвами. Тягали одного за одним, а старий інспектор у приймальній канцелярії добродушно говорив:</a:t>
            </a:r>
          </a:p>
          <a:p>
            <a:pPr algn="just" eaLnBrk="1" hangingPunct="1">
              <a:lnSpc>
                <a:spcPct val="115000"/>
              </a:lnSpc>
            </a:pPr>
            <a:r>
              <a:rPr lang="cs-CZ" sz="1400" smtClean="0">
                <a:solidFill>
                  <a:srgbClr val="0000FF"/>
                </a:solidFill>
                <a:latin typeface="Tahoma" pitchFamily="34" charset="0"/>
              </a:rPr>
              <a:t>— Вам цей Фердінанд боком вилізе!</a:t>
            </a:r>
            <a:r>
              <a:rPr lang="cs-CZ" sz="1400" smtClean="0">
                <a:solidFill>
                  <a:srgbClr val="000000"/>
                </a:solidFill>
                <a:latin typeface="Tahoma" pitchFamily="34" charset="0"/>
              </a:rPr>
              <a:t> </a:t>
            </a:r>
            <a:r>
              <a:rPr lang="cs-CZ" sz="1400" i="1" smtClean="0">
                <a:solidFill>
                  <a:srgbClr val="000000"/>
                </a:solidFill>
                <a:latin typeface="Tahoma" pitchFamily="34" charset="0"/>
              </a:rPr>
              <a:t>(Sarajevskyj zamach napovnyv upravlinnja policii čyslennymy žertvamy. Tjahaly odnoho za odnym, a staryj inspektor u pryjmaľnij kanceljariji dobrodušno hovoryv: — Vam cej Ferdinand bokom vylize!) </a:t>
            </a:r>
            <a:endParaRPr lang="cs-CZ" sz="1400" b="1" i="1" smtClean="0">
              <a:solidFill>
                <a:srgbClr val="000000"/>
              </a:solidFill>
              <a:latin typeface="Tahoma" pitchFamily="34" charset="0"/>
            </a:endParaRPr>
          </a:p>
          <a:p>
            <a:pPr algn="just" eaLnBrk="1" hangingPunct="1">
              <a:lnSpc>
                <a:spcPct val="115000"/>
              </a:lnSpc>
            </a:pPr>
            <a:r>
              <a:rPr lang="cs-CZ" sz="1400" b="1" u="sng" smtClean="0">
                <a:solidFill>
                  <a:srgbClr val="009900"/>
                </a:solidFill>
                <a:latin typeface="Tahoma" pitchFamily="34" charset="0"/>
              </a:rPr>
              <a:t>Běloruština:</a:t>
            </a:r>
            <a:r>
              <a:rPr lang="cs-CZ" sz="1400" b="1" smtClean="0">
                <a:solidFill>
                  <a:srgbClr val="009900"/>
                </a:solidFill>
                <a:latin typeface="Tahoma" pitchFamily="34" charset="0"/>
              </a:rPr>
              <a:t> </a:t>
            </a:r>
            <a:r>
              <a:rPr lang="cs-CZ" sz="1400" smtClean="0">
                <a:solidFill>
                  <a:srgbClr val="009900"/>
                </a:solidFill>
                <a:latin typeface="Tahoma" pitchFamily="34" charset="0"/>
              </a:rPr>
              <a:t>Замах у Сараеве напоўніў паліцэйскую ўправу шматлікімі ахвярамі. Іх прыводзілі адну за адной, і стары інспэктар у канцылярыі, дзе прымалі арыштаваных, дабрадушна гаварыў ім:</a:t>
            </a:r>
          </a:p>
          <a:p>
            <a:pPr algn="just" eaLnBrk="1" hangingPunct="1">
              <a:lnSpc>
                <a:spcPct val="115000"/>
              </a:lnSpc>
              <a:buFontTx/>
              <a:buNone/>
            </a:pPr>
            <a:r>
              <a:rPr lang="cs-CZ" sz="1400" smtClean="0">
                <a:solidFill>
                  <a:srgbClr val="009900"/>
                </a:solidFill>
                <a:latin typeface="Tahoma" pitchFamily="34" charset="0"/>
              </a:rPr>
              <a:t>	— Гэты Фэрдынанд вам бокам выйдзе!</a:t>
            </a:r>
          </a:p>
          <a:p>
            <a:pPr algn="just" eaLnBrk="1" hangingPunct="1">
              <a:lnSpc>
                <a:spcPct val="115000"/>
              </a:lnSpc>
              <a:buFontTx/>
              <a:buNone/>
            </a:pPr>
            <a:r>
              <a:rPr lang="cs-CZ" sz="1400" smtClean="0">
                <a:solidFill>
                  <a:srgbClr val="000000"/>
                </a:solidFill>
                <a:latin typeface="Tahoma" pitchFamily="34" charset="0"/>
              </a:rPr>
              <a:t>	</a:t>
            </a:r>
            <a:r>
              <a:rPr lang="cs-CZ" sz="1400" i="1" smtClean="0">
                <a:solidFill>
                  <a:srgbClr val="000000"/>
                </a:solidFill>
                <a:latin typeface="Tahoma" pitchFamily="34" charset="0"/>
              </a:rPr>
              <a:t>(Zamach u Sarajevie napouniu palicejskuju upravu šmatlikimi achviarami. Ich pryvodzili adnu za adnoj,      i stary inspektar u kancyliaryi, dzie prymali aryštavanych, dabradušna havaryu im: — Hety Ferdynand vam bokam vyjdzie!)  </a:t>
            </a:r>
          </a:p>
        </p:txBody>
      </p:sp>
    </p:spTree>
  </p:cSld>
  <p:clrMapOvr>
    <a:masterClrMapping/>
  </p:clrMapOvr>
  <p:transition>
    <p:sndAc>
      <p:stSnd>
        <p:snd r:embed="rId2" name="drumroll.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0724"/>
                                        </p:tgtEl>
                                        <p:attrNameLst>
                                          <p:attrName>style.visibility</p:attrName>
                                        </p:attrNameLst>
                                      </p:cBhvr>
                                      <p:to>
                                        <p:strVal val="visible"/>
                                      </p:to>
                                    </p:set>
                                    <p:animEffect transition="in" filter="checkerboard(across)">
                                      <p:cBhvr>
                                        <p:cTn id="7" dur="500"/>
                                        <p:tgtEl>
                                          <p:spTgt spid="30724"/>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0725">
                                            <p:txEl>
                                              <p:pRg st="0" end="0"/>
                                            </p:txEl>
                                          </p:spTgt>
                                        </p:tgtEl>
                                        <p:attrNameLst>
                                          <p:attrName>style.visibility</p:attrName>
                                        </p:attrNameLst>
                                      </p:cBhvr>
                                      <p:to>
                                        <p:strVal val="visible"/>
                                      </p:to>
                                    </p:set>
                                    <p:animEffect transition="in" filter="checkerboard(across)">
                                      <p:cBhvr>
                                        <p:cTn id="12" dur="500"/>
                                        <p:tgtEl>
                                          <p:spTgt spid="3072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30725">
                                            <p:txEl>
                                              <p:pRg st="1" end="1"/>
                                            </p:txEl>
                                          </p:spTgt>
                                        </p:tgtEl>
                                        <p:attrNameLst>
                                          <p:attrName>style.visibility</p:attrName>
                                        </p:attrNameLst>
                                      </p:cBhvr>
                                      <p:to>
                                        <p:strVal val="visible"/>
                                      </p:to>
                                    </p:set>
                                    <p:animEffect transition="in" filter="checkerboard(across)">
                                      <p:cBhvr>
                                        <p:cTn id="17" dur="500"/>
                                        <p:tgtEl>
                                          <p:spTgt spid="30725">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30725">
                                            <p:txEl>
                                              <p:pRg st="2" end="2"/>
                                            </p:txEl>
                                          </p:spTgt>
                                        </p:tgtEl>
                                        <p:attrNameLst>
                                          <p:attrName>style.visibility</p:attrName>
                                        </p:attrNameLst>
                                      </p:cBhvr>
                                      <p:to>
                                        <p:strVal val="visible"/>
                                      </p:to>
                                    </p:set>
                                    <p:animEffect transition="in" filter="checkerboard(across)">
                                      <p:cBhvr>
                                        <p:cTn id="22" dur="500"/>
                                        <p:tgtEl>
                                          <p:spTgt spid="30725">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30725">
                                            <p:txEl>
                                              <p:pRg st="3" end="3"/>
                                            </p:txEl>
                                          </p:spTgt>
                                        </p:tgtEl>
                                        <p:attrNameLst>
                                          <p:attrName>style.visibility</p:attrName>
                                        </p:attrNameLst>
                                      </p:cBhvr>
                                      <p:to>
                                        <p:strVal val="visible"/>
                                      </p:to>
                                    </p:set>
                                    <p:animEffect transition="in" filter="checkerboard(across)">
                                      <p:cBhvr>
                                        <p:cTn id="27" dur="500"/>
                                        <p:tgtEl>
                                          <p:spTgt spid="30725">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grpId="0" nodeType="clickEffect">
                                  <p:stCondLst>
                                    <p:cond delay="0"/>
                                  </p:stCondLst>
                                  <p:childTnLst>
                                    <p:set>
                                      <p:cBhvr>
                                        <p:cTn id="31" dur="1" fill="hold">
                                          <p:stCondLst>
                                            <p:cond delay="0"/>
                                          </p:stCondLst>
                                        </p:cTn>
                                        <p:tgtEl>
                                          <p:spTgt spid="30725">
                                            <p:txEl>
                                              <p:pRg st="4" end="4"/>
                                            </p:txEl>
                                          </p:spTgt>
                                        </p:tgtEl>
                                        <p:attrNameLst>
                                          <p:attrName>style.visibility</p:attrName>
                                        </p:attrNameLst>
                                      </p:cBhvr>
                                      <p:to>
                                        <p:strVal val="visible"/>
                                      </p:to>
                                    </p:set>
                                    <p:animEffect transition="in" filter="checkerboard(across)">
                                      <p:cBhvr>
                                        <p:cTn id="32" dur="500"/>
                                        <p:tgtEl>
                                          <p:spTgt spid="30725">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5" presetClass="entr" presetSubtype="10" fill="hold" grpId="0" nodeType="clickEffect">
                                  <p:stCondLst>
                                    <p:cond delay="0"/>
                                  </p:stCondLst>
                                  <p:childTnLst>
                                    <p:set>
                                      <p:cBhvr>
                                        <p:cTn id="36" dur="1" fill="hold">
                                          <p:stCondLst>
                                            <p:cond delay="0"/>
                                          </p:stCondLst>
                                        </p:cTn>
                                        <p:tgtEl>
                                          <p:spTgt spid="30725">
                                            <p:txEl>
                                              <p:pRg st="5" end="5"/>
                                            </p:txEl>
                                          </p:spTgt>
                                        </p:tgtEl>
                                        <p:attrNameLst>
                                          <p:attrName>style.visibility</p:attrName>
                                        </p:attrNameLst>
                                      </p:cBhvr>
                                      <p:to>
                                        <p:strVal val="visible"/>
                                      </p:to>
                                    </p:set>
                                    <p:animEffect transition="in" filter="checkerboard(across)">
                                      <p:cBhvr>
                                        <p:cTn id="37" dur="500"/>
                                        <p:tgtEl>
                                          <p:spTgt spid="30725">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 presetClass="entr" presetSubtype="10" fill="hold" grpId="0" nodeType="clickEffect">
                                  <p:stCondLst>
                                    <p:cond delay="0"/>
                                  </p:stCondLst>
                                  <p:childTnLst>
                                    <p:set>
                                      <p:cBhvr>
                                        <p:cTn id="41" dur="1" fill="hold">
                                          <p:stCondLst>
                                            <p:cond delay="0"/>
                                          </p:stCondLst>
                                        </p:cTn>
                                        <p:tgtEl>
                                          <p:spTgt spid="30725">
                                            <p:txEl>
                                              <p:pRg st="6" end="6"/>
                                            </p:txEl>
                                          </p:spTgt>
                                        </p:tgtEl>
                                        <p:attrNameLst>
                                          <p:attrName>style.visibility</p:attrName>
                                        </p:attrNameLst>
                                      </p:cBhvr>
                                      <p:to>
                                        <p:strVal val="visible"/>
                                      </p:to>
                                    </p:set>
                                    <p:animEffect transition="in" filter="checkerboard(across)">
                                      <p:cBhvr>
                                        <p:cTn id="42" dur="500"/>
                                        <p:tgtEl>
                                          <p:spTgt spid="30725">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5" presetClass="entr" presetSubtype="10" fill="hold" grpId="0" nodeType="clickEffect">
                                  <p:stCondLst>
                                    <p:cond delay="0"/>
                                  </p:stCondLst>
                                  <p:childTnLst>
                                    <p:set>
                                      <p:cBhvr>
                                        <p:cTn id="46" dur="1" fill="hold">
                                          <p:stCondLst>
                                            <p:cond delay="0"/>
                                          </p:stCondLst>
                                        </p:cTn>
                                        <p:tgtEl>
                                          <p:spTgt spid="30725">
                                            <p:txEl>
                                              <p:pRg st="7" end="7"/>
                                            </p:txEl>
                                          </p:spTgt>
                                        </p:tgtEl>
                                        <p:attrNameLst>
                                          <p:attrName>style.visibility</p:attrName>
                                        </p:attrNameLst>
                                      </p:cBhvr>
                                      <p:to>
                                        <p:strVal val="visible"/>
                                      </p:to>
                                    </p:set>
                                    <p:animEffect transition="in" filter="checkerboard(across)">
                                      <p:cBhvr>
                                        <p:cTn id="47" dur="500"/>
                                        <p:tgtEl>
                                          <p:spTgt spid="30725">
                                            <p:txEl>
                                              <p:pRg st="7" end="7"/>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5" presetClass="entr" presetSubtype="10" fill="hold" grpId="0" nodeType="clickEffect">
                                  <p:stCondLst>
                                    <p:cond delay="0"/>
                                  </p:stCondLst>
                                  <p:childTnLst>
                                    <p:set>
                                      <p:cBhvr>
                                        <p:cTn id="51" dur="1" fill="hold">
                                          <p:stCondLst>
                                            <p:cond delay="0"/>
                                          </p:stCondLst>
                                        </p:cTn>
                                        <p:tgtEl>
                                          <p:spTgt spid="30725">
                                            <p:txEl>
                                              <p:pRg st="8" end="8"/>
                                            </p:txEl>
                                          </p:spTgt>
                                        </p:tgtEl>
                                        <p:attrNameLst>
                                          <p:attrName>style.visibility</p:attrName>
                                        </p:attrNameLst>
                                      </p:cBhvr>
                                      <p:to>
                                        <p:strVal val="visible"/>
                                      </p:to>
                                    </p:set>
                                    <p:animEffect transition="in" filter="checkerboard(across)">
                                      <p:cBhvr>
                                        <p:cTn id="52" dur="500"/>
                                        <p:tgtEl>
                                          <p:spTgt spid="30725">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4" grpId="0"/>
      <p:bldP spid="30725"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5"/>
          <p:cNvSpPr>
            <a:spLocks noGrp="1" noChangeArrowheads="1"/>
          </p:cNvSpPr>
          <p:nvPr>
            <p:ph type="title"/>
          </p:nvPr>
        </p:nvSpPr>
        <p:spPr>
          <a:xfrm>
            <a:off x="457200" y="188913"/>
            <a:ext cx="8229600" cy="936625"/>
          </a:xfrm>
          <a:noFill/>
        </p:spPr>
        <p:txBody>
          <a:bodyPr/>
          <a:lstStyle/>
          <a:p>
            <a:pPr eaLnBrk="1" hangingPunct="1"/>
            <a:r>
              <a:rPr lang="cs-CZ" b="1" smtClean="0">
                <a:solidFill>
                  <a:srgbClr val="000000"/>
                </a:solidFill>
                <a:latin typeface="Tahoma" pitchFamily="34" charset="0"/>
              </a:rPr>
              <a:t>Slovanské jazyky</a:t>
            </a:r>
          </a:p>
        </p:txBody>
      </p:sp>
      <p:sp>
        <p:nvSpPr>
          <p:cNvPr id="10243" name="Rectangle 6"/>
          <p:cNvSpPr>
            <a:spLocks noGrp="1" noChangeArrowheads="1"/>
          </p:cNvSpPr>
          <p:nvPr>
            <p:ph type="body" idx="1"/>
          </p:nvPr>
        </p:nvSpPr>
        <p:spPr>
          <a:xfrm>
            <a:off x="107950" y="1341438"/>
            <a:ext cx="8945563" cy="1366837"/>
          </a:xfrm>
          <a:noFill/>
        </p:spPr>
        <p:txBody>
          <a:bodyPr/>
          <a:lstStyle/>
          <a:p>
            <a:pPr defTabSz="958850" eaLnBrk="1" hangingPunct="1"/>
            <a:r>
              <a:rPr lang="cs-CZ" b="1" smtClean="0">
                <a:solidFill>
                  <a:srgbClr val="000000"/>
                </a:solidFill>
                <a:latin typeface="Tahoma" pitchFamily="34" charset="0"/>
              </a:rPr>
              <a:t>Jihoslovanské:</a:t>
            </a:r>
          </a:p>
          <a:p>
            <a:pPr defTabSz="958850" eaLnBrk="1" hangingPunct="1"/>
            <a:r>
              <a:rPr lang="cs-CZ" sz="2400" smtClean="0">
                <a:solidFill>
                  <a:srgbClr val="000000"/>
                </a:solidFill>
                <a:latin typeface="Tahoma" pitchFamily="34" charset="0"/>
              </a:rPr>
              <a:t>slovinština, chorvatština, srbština, bulharština, makedonština</a:t>
            </a:r>
          </a:p>
        </p:txBody>
      </p:sp>
      <p:sp>
        <p:nvSpPr>
          <p:cNvPr id="10244" name="AutoShape 9" descr="Dialectos_de_las_lenguas_eslavas_meridionales"/>
          <p:cNvSpPr>
            <a:spLocks noChangeAspect="1" noChangeArrowheads="1"/>
          </p:cNvSpPr>
          <p:nvPr/>
        </p:nvSpPr>
        <p:spPr bwMode="auto">
          <a:xfrm>
            <a:off x="4419600" y="3276600"/>
            <a:ext cx="304800" cy="304800"/>
          </a:xfrm>
          <a:prstGeom prst="rect">
            <a:avLst/>
          </a:prstGeom>
          <a:noFill/>
          <a:ln w="9525">
            <a:noFill/>
            <a:miter lim="800000"/>
            <a:headEnd/>
            <a:tailEnd/>
          </a:ln>
        </p:spPr>
        <p:txBody>
          <a:bodyPr/>
          <a:lstStyle/>
          <a:p>
            <a:endParaRPr lang="cs-CZ"/>
          </a:p>
        </p:txBody>
      </p:sp>
      <p:sp>
        <p:nvSpPr>
          <p:cNvPr id="10245" name="AutoShape 11" descr="Dialectos_de_las_lenguas_eslavas_meridionales"/>
          <p:cNvSpPr>
            <a:spLocks noChangeAspect="1" noChangeArrowheads="1"/>
          </p:cNvSpPr>
          <p:nvPr/>
        </p:nvSpPr>
        <p:spPr bwMode="auto">
          <a:xfrm>
            <a:off x="4419600" y="3276600"/>
            <a:ext cx="304800" cy="304800"/>
          </a:xfrm>
          <a:prstGeom prst="rect">
            <a:avLst/>
          </a:prstGeom>
          <a:noFill/>
          <a:ln w="9525">
            <a:noFill/>
            <a:miter lim="800000"/>
            <a:headEnd/>
            <a:tailEnd/>
          </a:ln>
        </p:spPr>
        <p:txBody>
          <a:bodyPr/>
          <a:lstStyle/>
          <a:p>
            <a:endParaRPr lang="cs-CZ"/>
          </a:p>
        </p:txBody>
      </p:sp>
      <p:pic>
        <p:nvPicPr>
          <p:cNvPr id="10246" name="Picture 13" descr="Dialectos_de_las_lenguas_eslavas_meridionales"/>
          <p:cNvPicPr>
            <a:picLocks noChangeAspect="1" noChangeArrowheads="1"/>
          </p:cNvPicPr>
          <p:nvPr/>
        </p:nvPicPr>
        <p:blipFill>
          <a:blip r:embed="rId3" cstate="print"/>
          <a:srcRect/>
          <a:stretch>
            <a:fillRect/>
          </a:stretch>
        </p:blipFill>
        <p:spPr bwMode="auto">
          <a:xfrm>
            <a:off x="900113" y="2420938"/>
            <a:ext cx="6911975" cy="4092575"/>
          </a:xfrm>
          <a:prstGeom prst="rect">
            <a:avLst/>
          </a:prstGeom>
          <a:noFill/>
          <a:ln w="9525">
            <a:noFill/>
            <a:miter lim="800000"/>
            <a:headEnd/>
            <a:tailEnd/>
          </a:ln>
        </p:spPr>
      </p:pic>
    </p:spTree>
  </p:cSld>
  <p:clrMapOvr>
    <a:masterClrMapping/>
  </p:clrMapOvr>
  <p:transition>
    <p:sndAc>
      <p:stSnd>
        <p:snd r:embed="rId2" name="drumroll.wav"/>
      </p:stSnd>
    </p:sndAc>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8" name="Rectangle 4"/>
          <p:cNvSpPr>
            <a:spLocks noGrp="1" noChangeArrowheads="1"/>
          </p:cNvSpPr>
          <p:nvPr>
            <p:ph type="title"/>
          </p:nvPr>
        </p:nvSpPr>
        <p:spPr>
          <a:xfrm>
            <a:off x="457200" y="274638"/>
            <a:ext cx="8229600" cy="633412"/>
          </a:xfrm>
          <a:noFill/>
        </p:spPr>
        <p:txBody>
          <a:bodyPr/>
          <a:lstStyle/>
          <a:p>
            <a:pPr eaLnBrk="1" hangingPunct="1"/>
            <a:r>
              <a:rPr lang="cs-CZ" sz="3200" b="1" smtClean="0">
                <a:solidFill>
                  <a:srgbClr val="000000"/>
                </a:solidFill>
              </a:rPr>
              <a:t>Jihoslovanské jazyky - ukázka</a:t>
            </a:r>
          </a:p>
        </p:txBody>
      </p:sp>
      <p:sp>
        <p:nvSpPr>
          <p:cNvPr id="31749" name="Rectangle 5"/>
          <p:cNvSpPr>
            <a:spLocks noGrp="1" noChangeArrowheads="1"/>
          </p:cNvSpPr>
          <p:nvPr>
            <p:ph type="body" idx="1"/>
          </p:nvPr>
        </p:nvSpPr>
        <p:spPr>
          <a:xfrm>
            <a:off x="4211638" y="1052513"/>
            <a:ext cx="4932362" cy="5689600"/>
          </a:xfrm>
          <a:noFill/>
        </p:spPr>
        <p:txBody>
          <a:bodyPr/>
          <a:lstStyle/>
          <a:p>
            <a:pPr algn="just" eaLnBrk="1" hangingPunct="1">
              <a:lnSpc>
                <a:spcPct val="110000"/>
              </a:lnSpc>
            </a:pPr>
            <a:r>
              <a:rPr lang="cs-CZ" sz="1600" b="1" u="sng" smtClean="0">
                <a:solidFill>
                  <a:srgbClr val="000000"/>
                </a:solidFill>
                <a:latin typeface="Tahoma" pitchFamily="34" charset="0"/>
              </a:rPr>
              <a:t>Čeština:</a:t>
            </a:r>
            <a:r>
              <a:rPr lang="cs-CZ" sz="1600" b="1" smtClean="0">
                <a:solidFill>
                  <a:srgbClr val="000000"/>
                </a:solidFill>
                <a:latin typeface="Tahoma" pitchFamily="34" charset="0"/>
              </a:rPr>
              <a:t> </a:t>
            </a:r>
            <a:r>
              <a:rPr lang="cs-CZ" sz="1600" smtClean="0">
                <a:solidFill>
                  <a:srgbClr val="000000"/>
                </a:solidFill>
                <a:latin typeface="Tahoma" pitchFamily="34" charset="0"/>
              </a:rPr>
              <a:t>Vrchní polní kurát se odmlčel a potom převáděl rozhovor na kuchařský problém ve Starém i Novém zákoně, kde právě v těch dobách dbali velice na úpravu chutných krmí po bohoslužbách a jiných církevních slavnostech. Potom vyzval všechny, aby něco zazpívali, načež Švejk spustil jako vždycky nešťastně: "Ide Marína od Hodonína, za ní pan farář s bečicú vína." Ale vrchní polní kurát se nerozhněval. </a:t>
            </a:r>
          </a:p>
          <a:p>
            <a:pPr algn="just" eaLnBrk="1" hangingPunct="1">
              <a:lnSpc>
                <a:spcPct val="110000"/>
              </a:lnSpc>
            </a:pPr>
            <a:r>
              <a:rPr lang="cs-CZ" sz="1600" b="1" u="sng" smtClean="0">
                <a:solidFill>
                  <a:srgbClr val="000000"/>
                </a:solidFill>
                <a:latin typeface="Tahoma" pitchFamily="34" charset="0"/>
              </a:rPr>
              <a:t>Slovinština:</a:t>
            </a:r>
            <a:r>
              <a:rPr lang="cs-CZ" sz="1600" b="1" smtClean="0">
                <a:solidFill>
                  <a:srgbClr val="000000"/>
                </a:solidFill>
                <a:latin typeface="Tahoma" pitchFamily="34" charset="0"/>
              </a:rPr>
              <a:t> </a:t>
            </a:r>
            <a:r>
              <a:rPr lang="cs-CZ" sz="1600" smtClean="0">
                <a:solidFill>
                  <a:srgbClr val="000000"/>
                </a:solidFill>
                <a:latin typeface="Tahoma" pitchFamily="34" charset="0"/>
              </a:rPr>
              <a:t>Višji vojaški kurat je obmolknil, potem pa je preusmeril pogovor na kuharski problem v Stari in Novi zavezi, saj so prav v istih časih posvečali veliko pozornost pripravi slastnih jedi po božjih službah in drugih cerkvenih slavjih. Potem je povabil vse, naj kaj zapojo, na kar je Švejk kot zmeraj začel    s tisto svojo nesrečno: »Gre Marina iz Hodonina, za njo pa župnik s sodčkom vina.« Toda višji vojaški kurat se ni razjezil.</a:t>
            </a:r>
          </a:p>
          <a:p>
            <a:pPr eaLnBrk="1" hangingPunct="1">
              <a:lnSpc>
                <a:spcPct val="80000"/>
              </a:lnSpc>
            </a:pPr>
            <a:endParaRPr lang="cs-CZ" sz="1600" smtClean="0">
              <a:solidFill>
                <a:srgbClr val="000000"/>
              </a:solidFill>
              <a:latin typeface="Tahoma" pitchFamily="34" charset="0"/>
            </a:endParaRPr>
          </a:p>
        </p:txBody>
      </p:sp>
      <p:pic>
        <p:nvPicPr>
          <p:cNvPr id="11268" name="Picture 7" descr="švejk.jpg"/>
          <p:cNvPicPr>
            <a:picLocks noChangeAspect="1"/>
          </p:cNvPicPr>
          <p:nvPr/>
        </p:nvPicPr>
        <p:blipFill>
          <a:blip r:embed="rId3" cstate="print"/>
          <a:srcRect/>
          <a:stretch>
            <a:fillRect/>
          </a:stretch>
        </p:blipFill>
        <p:spPr bwMode="auto">
          <a:xfrm>
            <a:off x="107950" y="1125538"/>
            <a:ext cx="4006850" cy="5378450"/>
          </a:xfrm>
          <a:prstGeom prst="rect">
            <a:avLst/>
          </a:prstGeom>
          <a:noFill/>
          <a:ln w="9525">
            <a:noFill/>
            <a:miter lim="800000"/>
            <a:headEnd/>
            <a:tailEnd/>
          </a:ln>
        </p:spPr>
      </p:pic>
    </p:spTree>
  </p:cSld>
  <p:clrMapOvr>
    <a:masterClrMapping/>
  </p:clrMapOvr>
  <p:transition>
    <p:sndAc>
      <p:stSnd>
        <p:snd r:embed="rId2" name="drumroll.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1748"/>
                                        </p:tgtEl>
                                        <p:attrNameLst>
                                          <p:attrName>style.visibility</p:attrName>
                                        </p:attrNameLst>
                                      </p:cBhvr>
                                      <p:to>
                                        <p:strVal val="visible"/>
                                      </p:to>
                                    </p:set>
                                    <p:animEffect transition="in" filter="checkerboard(across)">
                                      <p:cBhvr>
                                        <p:cTn id="7" dur="500"/>
                                        <p:tgtEl>
                                          <p:spTgt spid="31748"/>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1749">
                                            <p:txEl>
                                              <p:pRg st="0" end="0"/>
                                            </p:txEl>
                                          </p:spTgt>
                                        </p:tgtEl>
                                        <p:attrNameLst>
                                          <p:attrName>style.visibility</p:attrName>
                                        </p:attrNameLst>
                                      </p:cBhvr>
                                      <p:to>
                                        <p:strVal val="visible"/>
                                      </p:to>
                                    </p:set>
                                    <p:animEffect transition="in" filter="checkerboard(across)">
                                      <p:cBhvr>
                                        <p:cTn id="12" dur="500"/>
                                        <p:tgtEl>
                                          <p:spTgt spid="3174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31749">
                                            <p:txEl>
                                              <p:pRg st="1" end="1"/>
                                            </p:txEl>
                                          </p:spTgt>
                                        </p:tgtEl>
                                        <p:attrNameLst>
                                          <p:attrName>style.visibility</p:attrName>
                                        </p:attrNameLst>
                                      </p:cBhvr>
                                      <p:to>
                                        <p:strVal val="visible"/>
                                      </p:to>
                                    </p:set>
                                    <p:animEffect transition="in" filter="checkerboard(across)">
                                      <p:cBhvr>
                                        <p:cTn id="17" dur="500"/>
                                        <p:tgtEl>
                                          <p:spTgt spid="3174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8" grpId="0"/>
      <p:bldP spid="31749"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4"/>
          <p:cNvSpPr>
            <a:spLocks noGrp="1" noChangeArrowheads="1"/>
          </p:cNvSpPr>
          <p:nvPr>
            <p:ph type="title"/>
          </p:nvPr>
        </p:nvSpPr>
        <p:spPr>
          <a:xfrm>
            <a:off x="457200" y="274638"/>
            <a:ext cx="8229600" cy="633412"/>
          </a:xfrm>
          <a:noFill/>
        </p:spPr>
        <p:txBody>
          <a:bodyPr/>
          <a:lstStyle/>
          <a:p>
            <a:pPr eaLnBrk="1" hangingPunct="1"/>
            <a:r>
              <a:rPr lang="cs-CZ" sz="3200" b="1" smtClean="0">
                <a:solidFill>
                  <a:srgbClr val="000000"/>
                </a:solidFill>
              </a:rPr>
              <a:t>Jihoslovanské jazyky - ukázka</a:t>
            </a:r>
          </a:p>
        </p:txBody>
      </p:sp>
      <p:sp>
        <p:nvSpPr>
          <p:cNvPr id="7" name="Rectangle 5"/>
          <p:cNvSpPr txBox="1">
            <a:spLocks noChangeArrowheads="1"/>
          </p:cNvSpPr>
          <p:nvPr/>
        </p:nvSpPr>
        <p:spPr bwMode="auto">
          <a:xfrm>
            <a:off x="5037138" y="928688"/>
            <a:ext cx="4106862" cy="5091112"/>
          </a:xfrm>
          <a:prstGeom prst="rect">
            <a:avLst/>
          </a:prstGeom>
          <a:noFill/>
          <a:ln w="9525">
            <a:noFill/>
            <a:miter lim="800000"/>
            <a:headEnd/>
            <a:tailEnd/>
          </a:ln>
          <a:effectLst/>
        </p:spPr>
        <p:txBody>
          <a:bodyPr/>
          <a:lstStyle/>
          <a:p>
            <a:pPr marL="342900" indent="-342900" algn="just">
              <a:lnSpc>
                <a:spcPct val="115000"/>
              </a:lnSpc>
              <a:spcBef>
                <a:spcPct val="20000"/>
              </a:spcBef>
              <a:buFontTx/>
              <a:buChar char="•"/>
            </a:pPr>
            <a:r>
              <a:rPr lang="cs-CZ" sz="1600" b="1" u="sng">
                <a:solidFill>
                  <a:srgbClr val="CC0000"/>
                </a:solidFill>
                <a:latin typeface="Tahoma" pitchFamily="34" charset="0"/>
              </a:rPr>
              <a:t>Čeština:</a:t>
            </a:r>
            <a:r>
              <a:rPr lang="cs-CZ" sz="1600">
                <a:solidFill>
                  <a:srgbClr val="CC0000"/>
                </a:solidFill>
                <a:latin typeface="Tahoma" pitchFamily="34" charset="0"/>
              </a:rPr>
              <a:t> „Tak nám zabili Ferdinanda,“ řekla posluhovačka panu Švejkovi, který opustiv před léty vojenskou službu, když byl definitivně prohlášen vojenskou lékařskou komisí za blba, živil se prodejem psů, ošklivých nečistokrevných oblud, kterým padělal rodokmeny.</a:t>
            </a:r>
            <a:r>
              <a:rPr lang="cs-CZ" sz="1600">
                <a:solidFill>
                  <a:srgbClr val="009900"/>
                </a:solidFill>
                <a:latin typeface="Tahoma" pitchFamily="34" charset="0"/>
              </a:rPr>
              <a:t> </a:t>
            </a:r>
          </a:p>
          <a:p>
            <a:pPr marL="342900" indent="-342900" algn="just">
              <a:lnSpc>
                <a:spcPct val="115000"/>
              </a:lnSpc>
              <a:spcBef>
                <a:spcPct val="20000"/>
              </a:spcBef>
              <a:buFontTx/>
              <a:buChar char="•"/>
            </a:pPr>
            <a:r>
              <a:rPr lang="cs-CZ" sz="1600" b="1" u="sng">
                <a:solidFill>
                  <a:srgbClr val="000000"/>
                </a:solidFill>
                <a:latin typeface="Tahoma" pitchFamily="34" charset="0"/>
              </a:rPr>
              <a:t>Chorvatština:</a:t>
            </a:r>
            <a:r>
              <a:rPr lang="cs-CZ" sz="1600">
                <a:solidFill>
                  <a:srgbClr val="000000"/>
                </a:solidFill>
                <a:latin typeface="Tahoma" pitchFamily="34" charset="0"/>
              </a:rPr>
              <a:t> — Tak, ubili su nam Ferdinanda — rekla je dvorkinja gospodinu Švejku, koji je prije nekoliko godina napustio vojnu službu, nakon što ga je vojna liječnička komisija definitivno proglasila blesavim, pa se uzdržavao prodajom pasa, gadnih nečistokrvnih čudovišta, kojima je krivotvorio redovnike.</a:t>
            </a:r>
          </a:p>
        </p:txBody>
      </p:sp>
      <p:pic>
        <p:nvPicPr>
          <p:cNvPr id="12292" name="Picture 3"/>
          <p:cNvPicPr>
            <a:picLocks noChangeAspect="1" noChangeArrowheads="1"/>
          </p:cNvPicPr>
          <p:nvPr/>
        </p:nvPicPr>
        <p:blipFill>
          <a:blip r:embed="rId3" cstate="print"/>
          <a:srcRect/>
          <a:stretch>
            <a:fillRect/>
          </a:stretch>
        </p:blipFill>
        <p:spPr bwMode="auto">
          <a:xfrm>
            <a:off x="214313" y="928688"/>
            <a:ext cx="4829175" cy="5105400"/>
          </a:xfrm>
          <a:prstGeom prst="rect">
            <a:avLst/>
          </a:prstGeom>
          <a:noFill/>
          <a:ln w="9525">
            <a:noFill/>
            <a:miter lim="800000"/>
            <a:headEnd/>
            <a:tailEnd/>
          </a:ln>
        </p:spPr>
      </p:pic>
      <p:sp>
        <p:nvSpPr>
          <p:cNvPr id="12293" name="TextBox 9"/>
          <p:cNvSpPr txBox="1">
            <a:spLocks noChangeArrowheads="1"/>
          </p:cNvSpPr>
          <p:nvPr/>
        </p:nvSpPr>
        <p:spPr bwMode="auto">
          <a:xfrm>
            <a:off x="142875" y="6286500"/>
            <a:ext cx="7715250" cy="307975"/>
          </a:xfrm>
          <a:prstGeom prst="rect">
            <a:avLst/>
          </a:prstGeom>
          <a:noFill/>
          <a:ln w="9525">
            <a:noFill/>
            <a:miter lim="800000"/>
            <a:headEnd/>
            <a:tailEnd/>
          </a:ln>
        </p:spPr>
        <p:txBody>
          <a:bodyPr>
            <a:spAutoFit/>
          </a:bodyPr>
          <a:lstStyle/>
          <a:p>
            <a:r>
              <a:rPr lang="cs-CZ" sz="1400" b="1" i="1">
                <a:solidFill>
                  <a:srgbClr val="000000"/>
                </a:solidFill>
                <a:latin typeface="Tahoma" pitchFamily="34" charset="0"/>
                <a:cs typeface="Tahoma" pitchFamily="34" charset="0"/>
              </a:rPr>
              <a:t>Poznámka k obrázku: </a:t>
            </a:r>
            <a:r>
              <a:rPr lang="cs-CZ" sz="1400" i="1">
                <a:solidFill>
                  <a:srgbClr val="000000"/>
                </a:solidFill>
                <a:latin typeface="Tahoma" pitchFamily="34" charset="0"/>
                <a:cs typeface="Tahoma" pitchFamily="34" charset="0"/>
              </a:rPr>
              <a:t>Zdá se, že chorvatský editor otázku autorských práv příliš neřešil  </a:t>
            </a:r>
            <a:r>
              <a:rPr lang="cs-CZ" sz="1400">
                <a:solidFill>
                  <a:srgbClr val="000000"/>
                </a:solidFill>
                <a:latin typeface="Tahoma" pitchFamily="34" charset="0"/>
                <a:cs typeface="Tahoma" pitchFamily="34" charset="0"/>
                <a:sym typeface="Wingdings" pitchFamily="2" charset="2"/>
              </a:rPr>
              <a:t></a:t>
            </a:r>
            <a:endParaRPr lang="cs-CZ" sz="1400">
              <a:solidFill>
                <a:srgbClr val="000000"/>
              </a:solidFill>
              <a:latin typeface="Tahoma" pitchFamily="34" charset="0"/>
              <a:cs typeface="Tahoma" pitchFamily="34" charset="0"/>
            </a:endParaRPr>
          </a:p>
        </p:txBody>
      </p:sp>
    </p:spTree>
  </p:cSld>
  <p:clrMapOvr>
    <a:masterClrMapping/>
  </p:clrMapOvr>
  <p:transition>
    <p:sndAc>
      <p:stSnd>
        <p:snd r:embed="rId2" name="drumroll.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heckerboard(across)">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checkerboard(across)">
                                      <p:cBhvr>
                                        <p:cTn id="12" dur="500"/>
                                        <p:tgtEl>
                                          <p:spTgt spid="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7">
                                            <p:txEl>
                                              <p:pRg st="1" end="1"/>
                                            </p:txEl>
                                          </p:spTgt>
                                        </p:tgtEl>
                                        <p:attrNameLst>
                                          <p:attrName>style.visibility</p:attrName>
                                        </p:attrNameLst>
                                      </p:cBhvr>
                                      <p:to>
                                        <p:strVal val="visible"/>
                                      </p:to>
                                    </p:set>
                                    <p:animEffect transition="in" filter="checkerboard(across)">
                                      <p:cBhvr>
                                        <p:cTn id="17" dur="500"/>
                                        <p:tgtEl>
                                          <p:spTgt spid="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457200" y="274638"/>
            <a:ext cx="8229600" cy="868362"/>
          </a:xfrm>
        </p:spPr>
        <p:txBody>
          <a:bodyPr/>
          <a:lstStyle/>
          <a:p>
            <a:pPr eaLnBrk="1" hangingPunct="1"/>
            <a:r>
              <a:rPr lang="cs-CZ" sz="3600" b="1" smtClean="0">
                <a:solidFill>
                  <a:srgbClr val="000000"/>
                </a:solidFill>
                <a:latin typeface="Tahoma" pitchFamily="34" charset="0"/>
                <a:cs typeface="Tahoma" pitchFamily="34" charset="0"/>
              </a:rPr>
              <a:t>Jihoslovanské jazyky - ukázka</a:t>
            </a:r>
            <a:endParaRPr lang="cs-CZ" sz="3600" smtClean="0">
              <a:latin typeface="Tahoma" pitchFamily="34" charset="0"/>
              <a:cs typeface="Tahoma" pitchFamily="34" charset="0"/>
            </a:endParaRPr>
          </a:p>
        </p:txBody>
      </p:sp>
      <p:sp>
        <p:nvSpPr>
          <p:cNvPr id="13315" name="Content Placeholder 2"/>
          <p:cNvSpPr>
            <a:spLocks noGrp="1"/>
          </p:cNvSpPr>
          <p:nvPr>
            <p:ph idx="1"/>
          </p:nvPr>
        </p:nvSpPr>
        <p:spPr>
          <a:xfrm>
            <a:off x="428625" y="1285875"/>
            <a:ext cx="8329613" cy="5054600"/>
          </a:xfrm>
        </p:spPr>
        <p:txBody>
          <a:bodyPr/>
          <a:lstStyle/>
          <a:p>
            <a:pPr algn="just" eaLnBrk="1" hangingPunct="1"/>
            <a:r>
              <a:rPr lang="cs-CZ" sz="1600" b="1" u="sng" smtClean="0">
                <a:solidFill>
                  <a:srgbClr val="000000"/>
                </a:solidFill>
                <a:latin typeface="Tahoma" pitchFamily="34" charset="0"/>
                <a:cs typeface="Tahoma" pitchFamily="34" charset="0"/>
              </a:rPr>
              <a:t>Čeština:</a:t>
            </a:r>
            <a:r>
              <a:rPr lang="cs-CZ" sz="1600" b="1" smtClean="0">
                <a:solidFill>
                  <a:srgbClr val="000000"/>
                </a:solidFill>
                <a:latin typeface="Tahoma" pitchFamily="34" charset="0"/>
                <a:cs typeface="Tahoma" pitchFamily="34" charset="0"/>
              </a:rPr>
              <a:t> </a:t>
            </a:r>
            <a:r>
              <a:rPr lang="cs-CZ" sz="1600" smtClean="0">
                <a:solidFill>
                  <a:srgbClr val="000000"/>
                </a:solidFill>
                <a:latin typeface="Tahoma" pitchFamily="34" charset="0"/>
                <a:cs typeface="Tahoma" pitchFamily="34" charset="0"/>
              </a:rPr>
              <a:t>Veliká doba žádá velké lidi. Jsou nepoznaní hrdinové, skromní, bez slávy a historie Napoleona. Rozbor jejich povahy zastínil by i slávu Alexandra Macedonského. Dnes můžete potkat v pražských ulicích ošumělého muže, který sám ani neví, co vlastně znamená v historii nové velké doby. Jde skromně svou cestou, neobtěžuje nikoho, a není též obtěžován žurnalisty, kteří by ho prosili o interview. Kdybyste se ho otázali, jak se jmenuje, odpověděl by vám prostince a skromně: „Já jsem Švejk ...“</a:t>
            </a:r>
          </a:p>
          <a:p>
            <a:pPr algn="just" eaLnBrk="1" hangingPunct="1"/>
            <a:r>
              <a:rPr lang="cs-CZ" sz="1600" b="1" u="sng" smtClean="0">
                <a:solidFill>
                  <a:srgbClr val="0000FF"/>
                </a:solidFill>
                <a:latin typeface="Tahoma" pitchFamily="34" charset="0"/>
                <a:cs typeface="Tahoma" pitchFamily="34" charset="0"/>
              </a:rPr>
              <a:t>Srbština:</a:t>
            </a:r>
            <a:r>
              <a:rPr lang="cs-CZ" sz="1600" smtClean="0">
                <a:solidFill>
                  <a:srgbClr val="0000FF"/>
                </a:solidFill>
                <a:latin typeface="Tahoma" pitchFamily="34" charset="0"/>
                <a:cs typeface="Tahoma" pitchFamily="34" charset="0"/>
              </a:rPr>
              <a:t> </a:t>
            </a:r>
            <a:r>
              <a:rPr lang="ru-RU" sz="1600" smtClean="0">
                <a:solidFill>
                  <a:srgbClr val="0000FF"/>
                </a:solidFill>
                <a:latin typeface="Tahoma" pitchFamily="34" charset="0"/>
                <a:cs typeface="Tahoma" pitchFamily="34" charset="0"/>
              </a:rPr>
              <a:t>Велико доба тражи велике људе. Постоје непризнати, скромни јунаци, који нису стекли славу ни ушли у историју попут Наполеона. Анализа њихових карактера помрачила би и славу Александра Македонског. Данас можете срести на прашким улицама човека у похабаном оделу који ни сам не зна шта он у ствари значи у историји новог великог доба. Иде скромно својим путем, не досађује никоме, а ни њему не досађују новинари тражећи интервју. Кад бисте га запитали како се зове, одговорио би вам једноставно и скромно: „Ја сам Швејк”.</a:t>
            </a:r>
            <a:endParaRPr lang="cs-CZ" sz="1600" smtClean="0">
              <a:solidFill>
                <a:srgbClr val="0000FF"/>
              </a:solidFill>
              <a:latin typeface="Tahoma" pitchFamily="34" charset="0"/>
              <a:cs typeface="Tahoma" pitchFamily="34" charset="0"/>
            </a:endParaRPr>
          </a:p>
          <a:p>
            <a:pPr algn="just" eaLnBrk="1" hangingPunct="1">
              <a:buFontTx/>
              <a:buNone/>
            </a:pPr>
            <a:r>
              <a:rPr lang="cs-CZ" sz="1600" b="1" smtClean="0">
                <a:solidFill>
                  <a:srgbClr val="000000"/>
                </a:solidFill>
                <a:latin typeface="Tahoma" pitchFamily="34" charset="0"/>
                <a:cs typeface="Tahoma" pitchFamily="34" charset="0"/>
              </a:rPr>
              <a:t>	</a:t>
            </a:r>
            <a:r>
              <a:rPr lang="vi-VN" sz="1600" i="1" smtClean="0"/>
              <a:t> </a:t>
            </a:r>
            <a:r>
              <a:rPr lang="cs-CZ" sz="1600" i="1" smtClean="0">
                <a:solidFill>
                  <a:srgbClr val="000000"/>
                </a:solidFill>
              </a:rPr>
              <a:t>(</a:t>
            </a:r>
            <a:r>
              <a:rPr lang="vi-VN" sz="1600" i="1" smtClean="0">
                <a:solidFill>
                  <a:srgbClr val="000000"/>
                </a:solidFill>
                <a:latin typeface="Tahoma" pitchFamily="34" charset="0"/>
                <a:cs typeface="Tahoma" pitchFamily="34" charset="0"/>
              </a:rPr>
              <a:t>Veliko doba traži velike ljude. Postoje nepriznati, skromni junaci, koji nisu stekli slavu ni ušli u istoriju poput Napoleona. Analiza njihovih karaktera pomračila bi i slavu Aleksandra Makedonskog. Danas možete sresti na praškim ulicama čoveka u pohabanom odelu koji ni sam ne zna šta on u stvari znači u istoriji novog velikog doba. Ide skromno svojim putem, ne dosađuje nikome, a ni njemu ne dosađuju novinari tražeći intervju. Kad biste ga zapitali kako se zove, odgovorio bi vam jednostavno i skromno: „Ja sam Švejk”.</a:t>
            </a:r>
            <a:r>
              <a:rPr lang="cs-CZ" sz="1600" i="1" smtClean="0">
                <a:solidFill>
                  <a:srgbClr val="000000"/>
                </a:solidFill>
                <a:latin typeface="Tahoma" pitchFamily="34" charset="0"/>
                <a:cs typeface="Tahoma" pitchFamily="34" charset="0"/>
              </a:rPr>
              <a:t>)</a:t>
            </a:r>
            <a:endParaRPr lang="cs-CZ" sz="1600" b="1" i="1" smtClean="0">
              <a:solidFill>
                <a:srgbClr val="000000"/>
              </a:solidFill>
              <a:latin typeface="Tahoma" pitchFamily="34" charset="0"/>
              <a:cs typeface="Tahoma" pitchFamily="34" charset="0"/>
            </a:endParaRPr>
          </a:p>
        </p:txBody>
      </p:sp>
    </p:spTree>
  </p:cSld>
  <p:clrMapOvr>
    <a:masterClrMapping/>
  </p:clrMapOvr>
  <p:transition>
    <p:sndAc>
      <p:stSnd>
        <p:snd r:embed="rId2" name="drumroll.wav"/>
      </p:stSnd>
    </p:sndAc>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57200" y="274638"/>
            <a:ext cx="8229600" cy="868362"/>
          </a:xfrm>
          <a:prstGeom prst="rect">
            <a:avLst/>
          </a:prstGeom>
        </p:spPr>
        <p:txBody>
          <a:bodyPr/>
          <a:lstStyle/>
          <a:p>
            <a:pPr algn="ctr">
              <a:defRPr/>
            </a:pPr>
            <a:r>
              <a:rPr lang="cs-CZ" sz="3600" b="1" kern="0" dirty="0">
                <a:solidFill>
                  <a:srgbClr val="000000"/>
                </a:solidFill>
                <a:latin typeface="Tahoma" pitchFamily="34" charset="0"/>
                <a:ea typeface="Tahoma" pitchFamily="34" charset="0"/>
                <a:cs typeface="Tahoma" pitchFamily="34" charset="0"/>
              </a:rPr>
              <a:t>Jihoslovanské jazyky - ukázka</a:t>
            </a:r>
            <a:endParaRPr lang="cs-CZ" sz="3600" kern="0" dirty="0">
              <a:solidFill>
                <a:schemeClr val="tx2"/>
              </a:solidFill>
              <a:latin typeface="Tahoma" pitchFamily="34" charset="0"/>
              <a:ea typeface="Tahoma" pitchFamily="34" charset="0"/>
              <a:cs typeface="Tahoma" pitchFamily="34" charset="0"/>
            </a:endParaRPr>
          </a:p>
        </p:txBody>
      </p:sp>
      <p:sp>
        <p:nvSpPr>
          <p:cNvPr id="3" name="Content Placeholder 2"/>
          <p:cNvSpPr txBox="1">
            <a:spLocks/>
          </p:cNvSpPr>
          <p:nvPr/>
        </p:nvSpPr>
        <p:spPr>
          <a:xfrm>
            <a:off x="179388" y="1285875"/>
            <a:ext cx="8578850" cy="5286375"/>
          </a:xfrm>
          <a:prstGeom prst="rect">
            <a:avLst/>
          </a:prstGeom>
        </p:spPr>
        <p:txBody>
          <a:bodyPr/>
          <a:lstStyle/>
          <a:p>
            <a:pPr marL="342900" indent="-342900" algn="just">
              <a:spcBef>
                <a:spcPct val="20000"/>
              </a:spcBef>
              <a:buFontTx/>
              <a:buChar char="•"/>
            </a:pPr>
            <a:r>
              <a:rPr lang="cs-CZ" sz="1600" b="1" u="sng">
                <a:solidFill>
                  <a:srgbClr val="000000"/>
                </a:solidFill>
                <a:latin typeface="Tahoma" pitchFamily="34" charset="0"/>
                <a:cs typeface="Tahoma" pitchFamily="34" charset="0"/>
              </a:rPr>
              <a:t>Čeština:</a:t>
            </a:r>
            <a:r>
              <a:rPr lang="cs-CZ" sz="1600" b="1">
                <a:solidFill>
                  <a:srgbClr val="000000"/>
                </a:solidFill>
                <a:latin typeface="Tahoma" pitchFamily="34" charset="0"/>
                <a:cs typeface="Tahoma" pitchFamily="34" charset="0"/>
              </a:rPr>
              <a:t> </a:t>
            </a:r>
            <a:r>
              <a:rPr lang="cs-CZ" sz="1600">
                <a:solidFill>
                  <a:srgbClr val="000000"/>
                </a:solidFill>
                <a:latin typeface="Tahoma" pitchFamily="34" charset="0"/>
                <a:cs typeface="Tahoma" pitchFamily="34" charset="0"/>
              </a:rPr>
              <a:t>Veliká doba žádá velké lidi. Jsou nepoznaní hrdinové, skromní, bez slávy a historie Napoleona. Rozbor jejich povahy zastínil by i slávu Alexandra Macedonského. Dnes můžete potkat v pražských ulicích ošumělého muže, který sám ani neví, co vlastně znamená v historii nové velké doby. Jde skromně svou cestou, neobtěžuje nikoho, a není též obtěžován žurnalisty, kteří by ho prosili o interview. Kdybyste se ho otázali, jak se jmenuje, odpověděl by vám prostince a skromně: „Já jsem Švejk ...“</a:t>
            </a:r>
          </a:p>
          <a:p>
            <a:pPr marL="342900" indent="-342900" algn="just">
              <a:spcBef>
                <a:spcPct val="20000"/>
              </a:spcBef>
              <a:buFontTx/>
              <a:buChar char="•"/>
            </a:pPr>
            <a:r>
              <a:rPr lang="cs-CZ" sz="1600" b="1" u="sng">
                <a:solidFill>
                  <a:srgbClr val="000000"/>
                </a:solidFill>
                <a:latin typeface="Tahoma" pitchFamily="34" charset="0"/>
                <a:cs typeface="Tahoma" pitchFamily="34" charset="0"/>
              </a:rPr>
              <a:t>Bulharština:</a:t>
            </a:r>
            <a:r>
              <a:rPr lang="cs-CZ" sz="1600">
                <a:solidFill>
                  <a:srgbClr val="000000"/>
                </a:solidFill>
                <a:latin typeface="Tahoma" pitchFamily="34" charset="0"/>
                <a:cs typeface="Tahoma" pitchFamily="34" charset="0"/>
              </a:rPr>
              <a:t> </a:t>
            </a:r>
            <a:r>
              <a:rPr lang="ru-RU" sz="1600">
                <a:solidFill>
                  <a:srgbClr val="006600"/>
                </a:solidFill>
              </a:rPr>
              <a:t>Великата епоха се нуждае от велики хора. Съществуват незнайни герои, скромни, без славата на историята на Наполеон. Ако анализираме техния характер, той би затъмнил славата на Александър Македонски. Днес из пражките улици вие можете да срещнете опърпан човек, който сам дори не съзнава каква голяма роля е изиграл в историята на новата велика епоха. Той си върви скромно по пътя, не безпокои никого, не го безпокоят журналисти, които да го молят за интервю. Ако го попитате как се казва, той ще ви отговори простичко и скромно: "Аз съм Швейк..." </a:t>
            </a:r>
            <a:r>
              <a:rPr lang="cs-CZ" sz="1600" i="1">
                <a:solidFill>
                  <a:srgbClr val="000000"/>
                </a:solidFill>
              </a:rPr>
              <a:t>(</a:t>
            </a:r>
            <a:r>
              <a:rPr lang="cs-CZ" sz="1600" i="1">
                <a:solidFill>
                  <a:srgbClr val="000000"/>
                </a:solidFill>
                <a:latin typeface="Tahoma" pitchFamily="34" charset="0"/>
                <a:cs typeface="Tahoma" pitchFamily="34" charset="0"/>
              </a:rPr>
              <a:t>Velikata epocha se nuždae ot veliki chora. S‘štestvuvat neznajny geroi, skromny, bez slavata na istorijata na Napoleon. Ako analizirame technyja charakter, toj bi zat‘mnyl slavata na Aleksand‘r Makedonski. Dnes iz pražkite ulici vie možete da sreštnete op‘rpan čovek, kojto sam dori ne s‘znava kakva goljama rolja e izigral v istorijata na novata velika epocha. Toj si v‘rvi skromno po p‘tja, ne bezpokoi nikogo, ne go bezpokojat žurnalisty, kojto da go moljat za intervju. Ako go popitate kak se kazva, toj šte vi otgovori prostyčko i skromno : "Az s‘m Švejk...")</a:t>
            </a:r>
            <a:endParaRPr lang="cs-CZ" sz="1600" b="1" i="1" u="sng">
              <a:solidFill>
                <a:srgbClr val="000000"/>
              </a:solidFill>
              <a:latin typeface="Tahoma" pitchFamily="34" charset="0"/>
              <a:cs typeface="Tahoma" pitchFamily="34" charset="0"/>
            </a:endParaRPr>
          </a:p>
        </p:txBody>
      </p:sp>
    </p:spTree>
  </p:cSld>
  <p:clrMapOvr>
    <a:masterClrMapping/>
  </p:clrMapOvr>
  <p:transition>
    <p:sndAc>
      <p:stSnd>
        <p:snd r:embed="rId2" name="drumroll.wav"/>
      </p:stSnd>
    </p:sndAc>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a:xfrm>
            <a:off x="395288" y="333375"/>
            <a:ext cx="8291512" cy="792163"/>
          </a:xfrm>
        </p:spPr>
        <p:txBody>
          <a:bodyPr/>
          <a:lstStyle/>
          <a:p>
            <a:pPr eaLnBrk="1" hangingPunct="1"/>
            <a:r>
              <a:rPr lang="cs-CZ" sz="3600" b="1" smtClean="0">
                <a:solidFill>
                  <a:srgbClr val="000000"/>
                </a:solidFill>
                <a:latin typeface="Tahoma" pitchFamily="34" charset="0"/>
                <a:cs typeface="Tahoma" pitchFamily="34" charset="0"/>
              </a:rPr>
              <a:t>Jihoslovanské jazyky - ukázka</a:t>
            </a:r>
            <a:r>
              <a:rPr lang="cs-CZ" smtClean="0">
                <a:latin typeface="Tahoma" pitchFamily="34" charset="0"/>
                <a:cs typeface="Tahoma" pitchFamily="34" charset="0"/>
              </a:rPr>
              <a:t/>
            </a:r>
            <a:br>
              <a:rPr lang="cs-CZ" smtClean="0">
                <a:latin typeface="Tahoma" pitchFamily="34" charset="0"/>
                <a:cs typeface="Tahoma" pitchFamily="34" charset="0"/>
              </a:rPr>
            </a:br>
            <a:endParaRPr lang="cs-CZ" smtClean="0"/>
          </a:p>
        </p:txBody>
      </p:sp>
      <p:sp>
        <p:nvSpPr>
          <p:cNvPr id="15363" name="Content Placeholder 2"/>
          <p:cNvSpPr>
            <a:spLocks noGrp="1"/>
          </p:cNvSpPr>
          <p:nvPr>
            <p:ph idx="1"/>
          </p:nvPr>
        </p:nvSpPr>
        <p:spPr>
          <a:xfrm>
            <a:off x="468313" y="1052513"/>
            <a:ext cx="8229600" cy="4897437"/>
          </a:xfrm>
        </p:spPr>
        <p:txBody>
          <a:bodyPr/>
          <a:lstStyle/>
          <a:p>
            <a:pPr algn="just" eaLnBrk="1" hangingPunct="1">
              <a:buFontTx/>
              <a:buNone/>
            </a:pPr>
            <a:r>
              <a:rPr lang="cs-CZ" sz="1800" b="1" u="sng" smtClean="0">
                <a:solidFill>
                  <a:srgbClr val="996600"/>
                </a:solidFill>
                <a:latin typeface="Tahoma" pitchFamily="34" charset="0"/>
                <a:cs typeface="Tahoma" pitchFamily="34" charset="0"/>
              </a:rPr>
              <a:t>Makedonština:</a:t>
            </a:r>
            <a:r>
              <a:rPr lang="cs-CZ" sz="1800" b="1" smtClean="0">
                <a:solidFill>
                  <a:srgbClr val="996600"/>
                </a:solidFill>
                <a:latin typeface="Tahoma" pitchFamily="34" charset="0"/>
                <a:cs typeface="Tahoma" pitchFamily="34" charset="0"/>
              </a:rPr>
              <a:t> </a:t>
            </a:r>
            <a:r>
              <a:rPr lang="ru-RU" sz="1800" smtClean="0">
                <a:solidFill>
                  <a:srgbClr val="996600"/>
                </a:solidFill>
                <a:latin typeface="Tahoma" pitchFamily="34" charset="0"/>
                <a:cs typeface="Tahoma" pitchFamily="34" charset="0"/>
              </a:rPr>
              <a:t>Времеплов за 30 април</a:t>
            </a:r>
          </a:p>
          <a:p>
            <a:pPr algn="just" eaLnBrk="1" hangingPunct="1">
              <a:buFontTx/>
              <a:buNone/>
            </a:pPr>
            <a:r>
              <a:rPr lang="cs-CZ" sz="1800" smtClean="0">
                <a:solidFill>
                  <a:srgbClr val="996600"/>
                </a:solidFill>
                <a:latin typeface="Tahoma" pitchFamily="34" charset="0"/>
                <a:cs typeface="Tahoma" pitchFamily="34" charset="0"/>
              </a:rPr>
              <a:t>	</a:t>
            </a:r>
            <a:r>
              <a:rPr lang="ru-RU" sz="1800" smtClean="0">
                <a:solidFill>
                  <a:srgbClr val="996600"/>
                </a:solidFill>
                <a:latin typeface="Tahoma" pitchFamily="34" charset="0"/>
                <a:cs typeface="Tahoma" pitchFamily="34" charset="0"/>
              </a:rPr>
              <a:t>1883.- Роден е чешкиот писател Јарослав Хашек, кој светската слава ја стекна со недовршениот хумористичко-сатиричен роман „Доживувањата на добриот војник Швејк во светската војна“, во кој ги исмејува општите прилики во Австроунгарија како и безмисленоста, бруталноста и лудилото на војната. Швејк е лик на човек од народот во кој под маска се кријат сите видови народни мудрости.</a:t>
            </a:r>
            <a:endParaRPr lang="cs-CZ" sz="1800" smtClean="0">
              <a:solidFill>
                <a:srgbClr val="996600"/>
              </a:solidFill>
              <a:latin typeface="Tahoma" pitchFamily="34" charset="0"/>
              <a:cs typeface="Tahoma" pitchFamily="34" charset="0"/>
            </a:endParaRPr>
          </a:p>
          <a:p>
            <a:pPr algn="just" eaLnBrk="1" hangingPunct="1">
              <a:buFontTx/>
              <a:buNone/>
            </a:pPr>
            <a:r>
              <a:rPr lang="cs-CZ" sz="1600" i="1" smtClean="0">
                <a:solidFill>
                  <a:srgbClr val="000000"/>
                </a:solidFill>
                <a:latin typeface="Tahoma" pitchFamily="34" charset="0"/>
                <a:cs typeface="Tahoma" pitchFamily="34" charset="0"/>
              </a:rPr>
              <a:t>	Vremeplov za 30 april 1883.- Roden e češkiot pisatel Jaroslav Hašek, koj svetskata slava ja stekna so nedovršeniot humoristyčko-satyričen roman „Doživuvanjata na dobriot vojnyk Švejk vo svetskata vojna“, vo koj gi ismejuva opštyte priliki vo Avstroungarija kako i bezmislenosta, brutalnosta i ludyloto na vojnata. Švejk e lik na čovek od narodot vo koj pod maska se krijat site vidovi narodny mudrosty.</a:t>
            </a:r>
          </a:p>
          <a:p>
            <a:pPr algn="just" eaLnBrk="1" hangingPunct="1"/>
            <a:r>
              <a:rPr lang="cs-CZ" sz="1600" b="1" u="sng" smtClean="0">
                <a:solidFill>
                  <a:srgbClr val="000000"/>
                </a:solidFill>
                <a:latin typeface="Tahoma" pitchFamily="34" charset="0"/>
                <a:cs typeface="Tahoma" pitchFamily="34" charset="0"/>
              </a:rPr>
              <a:t>Čeština:</a:t>
            </a:r>
            <a:r>
              <a:rPr lang="cs-CZ" sz="1600" b="1" smtClean="0">
                <a:solidFill>
                  <a:srgbClr val="000000"/>
                </a:solidFill>
                <a:latin typeface="Tahoma" pitchFamily="34" charset="0"/>
                <a:cs typeface="Tahoma" pitchFamily="34" charset="0"/>
              </a:rPr>
              <a:t> </a:t>
            </a:r>
            <a:r>
              <a:rPr lang="cs-CZ" sz="1600" smtClean="0">
                <a:solidFill>
                  <a:srgbClr val="000000"/>
                </a:solidFill>
                <a:latin typeface="Tahoma" pitchFamily="34" charset="0"/>
                <a:cs typeface="Tahoma" pitchFamily="34" charset="0"/>
              </a:rPr>
              <a:t>Kalendárium - 30.duben</a:t>
            </a:r>
          </a:p>
          <a:p>
            <a:pPr algn="just" eaLnBrk="1" hangingPunct="1">
              <a:buFontTx/>
              <a:buNone/>
            </a:pPr>
            <a:r>
              <a:rPr lang="cs-CZ" sz="1600" smtClean="0">
                <a:solidFill>
                  <a:srgbClr val="000000"/>
                </a:solidFill>
                <a:latin typeface="Tahoma" pitchFamily="34" charset="0"/>
                <a:cs typeface="Tahoma" pitchFamily="34" charset="0"/>
              </a:rPr>
              <a:t>	1883 - Narodil se český spisovatel Jaroslav Hašek, který získal světovou proslulost díky nedokončenému humoristicko-satirickému románu „Osudy dobrého vojáka Švejka za světové války“, ve kterém zesměšňuje celou situaci v Rakousku-Uhersku a nesmyslnost, brutalitu a šílenství války. Švejk vypadá jako prostý člověk a pod touto maskou se skrývají všechny druhy lidové moudrosti.</a:t>
            </a:r>
            <a:endParaRPr lang="cs-CZ" sz="1600" b="1" u="sng" smtClean="0">
              <a:solidFill>
                <a:srgbClr val="000000"/>
              </a:solidFill>
              <a:latin typeface="Tahoma" pitchFamily="34" charset="0"/>
              <a:cs typeface="Tahoma" pitchFamily="34" charset="0"/>
            </a:endParaRPr>
          </a:p>
        </p:txBody>
      </p:sp>
    </p:spTree>
  </p:cSld>
  <p:clrMapOvr>
    <a:masterClrMapping/>
  </p:clrMapOvr>
  <p:transition>
    <p:sndAc>
      <p:stSnd>
        <p:snd r:embed="rId2" name="drumroll.wav"/>
      </p:stSnd>
    </p:sndAc>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p:cNvSpPr>
          <p:nvPr>
            <p:ph type="title" idx="4294967295"/>
          </p:nvPr>
        </p:nvSpPr>
        <p:spPr>
          <a:xfrm>
            <a:off x="395288" y="333375"/>
            <a:ext cx="8291512" cy="792163"/>
          </a:xfrm>
        </p:spPr>
        <p:txBody>
          <a:bodyPr/>
          <a:lstStyle/>
          <a:p>
            <a:pPr eaLnBrk="1" hangingPunct="1"/>
            <a:r>
              <a:rPr lang="cs-CZ" sz="3600" b="1" smtClean="0">
                <a:solidFill>
                  <a:srgbClr val="000000"/>
                </a:solidFill>
                <a:latin typeface="Tahoma" pitchFamily="34" charset="0"/>
                <a:cs typeface="Tahoma" pitchFamily="34" charset="0"/>
              </a:rPr>
              <a:t>Otázky a úkoly</a:t>
            </a:r>
            <a:r>
              <a:rPr lang="cs-CZ" smtClean="0">
                <a:latin typeface="Tahoma" pitchFamily="34" charset="0"/>
                <a:cs typeface="Tahoma" pitchFamily="34" charset="0"/>
              </a:rPr>
              <a:t/>
            </a:r>
            <a:br>
              <a:rPr lang="cs-CZ" smtClean="0">
                <a:latin typeface="Tahoma" pitchFamily="34" charset="0"/>
                <a:cs typeface="Tahoma" pitchFamily="34" charset="0"/>
              </a:rPr>
            </a:br>
            <a:endParaRPr lang="cs-CZ" smtClean="0"/>
          </a:p>
        </p:txBody>
      </p:sp>
      <p:sp>
        <p:nvSpPr>
          <p:cNvPr id="30724" name="Text Box 4"/>
          <p:cNvSpPr txBox="1">
            <a:spLocks noChangeArrowheads="1"/>
          </p:cNvSpPr>
          <p:nvPr/>
        </p:nvSpPr>
        <p:spPr bwMode="auto">
          <a:xfrm>
            <a:off x="395288" y="908050"/>
            <a:ext cx="6481762" cy="2430463"/>
          </a:xfrm>
          <a:prstGeom prst="rect">
            <a:avLst/>
          </a:prstGeom>
          <a:noFill/>
          <a:ln w="9525">
            <a:noFill/>
            <a:miter lim="800000"/>
            <a:headEnd/>
            <a:tailEnd/>
          </a:ln>
          <a:effectLst/>
        </p:spPr>
        <p:txBody>
          <a:bodyPr>
            <a:spAutoFit/>
          </a:bodyPr>
          <a:lstStyle/>
          <a:p>
            <a:pPr marL="342900" indent="-342900">
              <a:spcBef>
                <a:spcPct val="50000"/>
              </a:spcBef>
              <a:buFontTx/>
              <a:buAutoNum type="arabicPeriod"/>
            </a:pPr>
            <a:r>
              <a:rPr lang="cs-CZ">
                <a:solidFill>
                  <a:srgbClr val="000000"/>
                </a:solidFill>
                <a:latin typeface="Tahoma" pitchFamily="34" charset="0"/>
              </a:rPr>
              <a:t>Které jazyky označujeme jako světové?</a:t>
            </a:r>
          </a:p>
          <a:p>
            <a:pPr marL="342900" indent="-342900">
              <a:spcBef>
                <a:spcPct val="50000"/>
              </a:spcBef>
              <a:buFontTx/>
              <a:buAutoNum type="arabicPeriod"/>
            </a:pPr>
            <a:r>
              <a:rPr lang="cs-CZ">
                <a:solidFill>
                  <a:srgbClr val="000000"/>
                </a:solidFill>
                <a:latin typeface="Tahoma" pitchFamily="34" charset="0"/>
              </a:rPr>
              <a:t>Která skupina jazyků je zeměpisně nejrozšířenější?</a:t>
            </a:r>
          </a:p>
          <a:p>
            <a:pPr marL="342900" indent="-342900">
              <a:spcBef>
                <a:spcPct val="50000"/>
              </a:spcBef>
              <a:buFontTx/>
              <a:buAutoNum type="arabicPeriod"/>
            </a:pPr>
            <a:r>
              <a:rPr lang="cs-CZ">
                <a:solidFill>
                  <a:srgbClr val="000000"/>
                </a:solidFill>
                <a:latin typeface="Tahoma" pitchFamily="34" charset="0"/>
              </a:rPr>
              <a:t>Kdy dochází k migraci slovanských kmenů?</a:t>
            </a:r>
          </a:p>
          <a:p>
            <a:pPr marL="342900" indent="-342900">
              <a:spcBef>
                <a:spcPct val="50000"/>
              </a:spcBef>
              <a:buFontTx/>
              <a:buAutoNum type="arabicPeriod"/>
            </a:pPr>
            <a:r>
              <a:rPr lang="cs-CZ">
                <a:solidFill>
                  <a:srgbClr val="000000"/>
                </a:solidFill>
                <a:latin typeface="Tahoma" pitchFamily="34" charset="0"/>
              </a:rPr>
              <a:t>Které jazyky řadíme k západoslovanským?</a:t>
            </a:r>
          </a:p>
          <a:p>
            <a:pPr marL="342900" indent="-342900">
              <a:spcBef>
                <a:spcPct val="50000"/>
              </a:spcBef>
              <a:buFontTx/>
              <a:buAutoNum type="arabicPeriod"/>
            </a:pPr>
            <a:r>
              <a:rPr lang="cs-CZ">
                <a:solidFill>
                  <a:srgbClr val="000000"/>
                </a:solidFill>
                <a:latin typeface="Tahoma" pitchFamily="34" charset="0"/>
              </a:rPr>
              <a:t>Jaký druh písma je typický pro východoslovanské jazyky?</a:t>
            </a:r>
          </a:p>
          <a:p>
            <a:pPr marL="342900" indent="-342900">
              <a:spcBef>
                <a:spcPct val="50000"/>
              </a:spcBef>
              <a:buFontTx/>
              <a:buAutoNum type="arabicPeriod"/>
            </a:pPr>
            <a:r>
              <a:rPr lang="cs-CZ">
                <a:solidFill>
                  <a:srgbClr val="000000"/>
                </a:solidFill>
                <a:latin typeface="Tahoma" pitchFamily="34" charset="0"/>
              </a:rPr>
              <a:t>Které jihoslovanské jazyky používají latinku?</a:t>
            </a:r>
          </a:p>
        </p:txBody>
      </p:sp>
      <p:sp>
        <p:nvSpPr>
          <p:cNvPr id="30725" name="Text Box 5"/>
          <p:cNvSpPr txBox="1">
            <a:spLocks noChangeArrowheads="1"/>
          </p:cNvSpPr>
          <p:nvPr/>
        </p:nvSpPr>
        <p:spPr bwMode="auto">
          <a:xfrm>
            <a:off x="468313" y="3860800"/>
            <a:ext cx="8064500" cy="2843213"/>
          </a:xfrm>
          <a:prstGeom prst="rect">
            <a:avLst/>
          </a:prstGeom>
          <a:noFill/>
          <a:ln w="9525">
            <a:noFill/>
            <a:miter lim="800000"/>
            <a:headEnd/>
            <a:tailEnd/>
          </a:ln>
          <a:effectLst/>
        </p:spPr>
        <p:txBody>
          <a:bodyPr>
            <a:spAutoFit/>
          </a:bodyPr>
          <a:lstStyle/>
          <a:p>
            <a:pPr marL="342900" indent="-342900">
              <a:spcBef>
                <a:spcPct val="50000"/>
              </a:spcBef>
            </a:pPr>
            <a:r>
              <a:rPr lang="cs-CZ" b="1">
                <a:solidFill>
                  <a:srgbClr val="0000FF"/>
                </a:solidFill>
                <a:latin typeface="Tahoma" pitchFamily="34" charset="0"/>
              </a:rPr>
              <a:t>Odpovědi:</a:t>
            </a:r>
          </a:p>
          <a:p>
            <a:pPr marL="342900" indent="-342900">
              <a:spcBef>
                <a:spcPct val="50000"/>
              </a:spcBef>
              <a:buFontTx/>
              <a:buAutoNum type="arabicPeriod"/>
            </a:pPr>
            <a:r>
              <a:rPr lang="cs-CZ">
                <a:solidFill>
                  <a:srgbClr val="0000FF"/>
                </a:solidFill>
              </a:rPr>
              <a:t>Ty, kterými hovoří více než 60 milionů lidí (</a:t>
            </a:r>
            <a:r>
              <a:rPr lang="cs-CZ" i="1">
                <a:solidFill>
                  <a:srgbClr val="0000FF"/>
                </a:solidFill>
              </a:rPr>
              <a:t>angličtina, čínština</a:t>
            </a:r>
            <a:r>
              <a:rPr lang="cs-CZ">
                <a:solidFill>
                  <a:srgbClr val="0000FF"/>
                </a:solidFill>
              </a:rPr>
              <a:t> …).</a:t>
            </a:r>
            <a:endParaRPr lang="cs-CZ">
              <a:solidFill>
                <a:srgbClr val="0000FF"/>
              </a:solidFill>
              <a:latin typeface="Tahoma" pitchFamily="34" charset="0"/>
            </a:endParaRPr>
          </a:p>
          <a:p>
            <a:pPr marL="342900" indent="-342900">
              <a:spcBef>
                <a:spcPct val="50000"/>
              </a:spcBef>
              <a:buFontTx/>
              <a:buAutoNum type="arabicPeriod"/>
            </a:pPr>
            <a:r>
              <a:rPr lang="cs-CZ">
                <a:solidFill>
                  <a:srgbClr val="0000FF"/>
                </a:solidFill>
                <a:latin typeface="Tahoma" pitchFamily="34" charset="0"/>
              </a:rPr>
              <a:t>Indoevropské jazyky.</a:t>
            </a:r>
          </a:p>
          <a:p>
            <a:pPr marL="342900" indent="-342900">
              <a:spcBef>
                <a:spcPct val="50000"/>
              </a:spcBef>
              <a:buFontTx/>
              <a:buAutoNum type="arabicPeriod"/>
            </a:pPr>
            <a:r>
              <a:rPr lang="cs-CZ">
                <a:solidFill>
                  <a:srgbClr val="0000FF"/>
                </a:solidFill>
                <a:latin typeface="Tahoma" pitchFamily="34" charset="0"/>
              </a:rPr>
              <a:t>V 6. století.</a:t>
            </a:r>
          </a:p>
          <a:p>
            <a:pPr marL="342900" indent="-342900">
              <a:spcBef>
                <a:spcPct val="50000"/>
              </a:spcBef>
              <a:buFontTx/>
              <a:buAutoNum type="arabicPeriod"/>
            </a:pPr>
            <a:r>
              <a:rPr lang="cs-CZ">
                <a:solidFill>
                  <a:srgbClr val="0000FF"/>
                </a:solidFill>
                <a:latin typeface="Tahoma" pitchFamily="34" charset="0"/>
              </a:rPr>
              <a:t>Češtinu, slovenštinu, polštinu, kašubštinu, horní a dolní lužickou srbštinu.</a:t>
            </a:r>
          </a:p>
          <a:p>
            <a:pPr marL="342900" indent="-342900">
              <a:spcBef>
                <a:spcPct val="50000"/>
              </a:spcBef>
              <a:buFontTx/>
              <a:buAutoNum type="arabicPeriod"/>
            </a:pPr>
            <a:r>
              <a:rPr lang="cs-CZ">
                <a:solidFill>
                  <a:srgbClr val="0000FF"/>
                </a:solidFill>
                <a:latin typeface="Tahoma" pitchFamily="34" charset="0"/>
              </a:rPr>
              <a:t>Azbuka.</a:t>
            </a:r>
          </a:p>
          <a:p>
            <a:pPr marL="342900" indent="-342900">
              <a:spcBef>
                <a:spcPct val="50000"/>
              </a:spcBef>
              <a:buFontTx/>
              <a:buAutoNum type="arabicPeriod"/>
            </a:pPr>
            <a:r>
              <a:rPr lang="cs-CZ">
                <a:solidFill>
                  <a:srgbClr val="0000FF"/>
                </a:solidFill>
                <a:latin typeface="Tahoma" pitchFamily="34" charset="0"/>
              </a:rPr>
              <a:t>Slovinština a chorvatština.</a:t>
            </a:r>
          </a:p>
        </p:txBody>
      </p:sp>
      <p:pic>
        <p:nvPicPr>
          <p:cNvPr id="30726" name="Picture 6"/>
          <p:cNvPicPr>
            <a:picLocks noChangeAspect="1" noChangeArrowheads="1"/>
          </p:cNvPicPr>
          <p:nvPr/>
        </p:nvPicPr>
        <p:blipFill>
          <a:blip r:embed="rId3" cstate="print"/>
          <a:srcRect/>
          <a:stretch>
            <a:fillRect/>
          </a:stretch>
        </p:blipFill>
        <p:spPr bwMode="auto">
          <a:xfrm>
            <a:off x="6659563" y="765175"/>
            <a:ext cx="2312987" cy="1827213"/>
          </a:xfrm>
          <a:prstGeom prst="rect">
            <a:avLst/>
          </a:prstGeom>
          <a:noFill/>
        </p:spPr>
      </p:pic>
    </p:spTree>
  </p:cSld>
  <p:clrMapOvr>
    <a:masterClrMapping/>
  </p:clrMapOvr>
  <p:transition>
    <p:sndAc>
      <p:stSnd>
        <p:snd r:embed="rId2" name="drumroll.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0724"/>
                                        </p:tgtEl>
                                        <p:attrNameLst>
                                          <p:attrName>style.visibility</p:attrName>
                                        </p:attrNameLst>
                                      </p:cBhvr>
                                      <p:to>
                                        <p:strVal val="visible"/>
                                      </p:to>
                                    </p:set>
                                    <p:animEffect transition="in" filter="checkerboard(across)">
                                      <p:cBhvr>
                                        <p:cTn id="7" dur="1000"/>
                                        <p:tgtEl>
                                          <p:spTgt spid="3072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0725"/>
                                        </p:tgtEl>
                                        <p:attrNameLst>
                                          <p:attrName>style.visibility</p:attrName>
                                        </p:attrNameLst>
                                      </p:cBhvr>
                                      <p:to>
                                        <p:strVal val="visible"/>
                                      </p:to>
                                    </p:set>
                                    <p:anim calcmode="lin" valueType="num">
                                      <p:cBhvr additive="base">
                                        <p:cTn id="12" dur="2000" fill="hold"/>
                                        <p:tgtEl>
                                          <p:spTgt spid="30725"/>
                                        </p:tgtEl>
                                        <p:attrNameLst>
                                          <p:attrName>ppt_x</p:attrName>
                                        </p:attrNameLst>
                                      </p:cBhvr>
                                      <p:tavLst>
                                        <p:tav tm="0">
                                          <p:val>
                                            <p:strVal val="#ppt_x"/>
                                          </p:val>
                                        </p:tav>
                                        <p:tav tm="100000">
                                          <p:val>
                                            <p:strVal val="#ppt_x"/>
                                          </p:val>
                                        </p:tav>
                                      </p:tavLst>
                                    </p:anim>
                                    <p:anim calcmode="lin" valueType="num">
                                      <p:cBhvr additive="base">
                                        <p:cTn id="13" dur="2000" fill="hold"/>
                                        <p:tgtEl>
                                          <p:spTgt spid="307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4" grpId="0"/>
      <p:bldP spid="3072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pPr eaLnBrk="1" hangingPunct="1"/>
            <a:r>
              <a:rPr lang="cs-CZ" sz="4000" b="1" smtClean="0">
                <a:solidFill>
                  <a:srgbClr val="000000"/>
                </a:solidFill>
                <a:latin typeface="Tahoma" pitchFamily="34" charset="0"/>
              </a:rPr>
              <a:t>Použitá literatura a další zdroje</a:t>
            </a:r>
          </a:p>
        </p:txBody>
      </p:sp>
      <p:sp>
        <p:nvSpPr>
          <p:cNvPr id="16387" name="Rectangle 3"/>
          <p:cNvSpPr>
            <a:spLocks noGrp="1" noChangeArrowheads="1"/>
          </p:cNvSpPr>
          <p:nvPr>
            <p:ph type="body" idx="1"/>
          </p:nvPr>
        </p:nvSpPr>
        <p:spPr>
          <a:xfrm>
            <a:off x="250825" y="1600200"/>
            <a:ext cx="8713788" cy="4924425"/>
          </a:xfrm>
        </p:spPr>
        <p:txBody>
          <a:bodyPr/>
          <a:lstStyle/>
          <a:p>
            <a:pPr eaLnBrk="1" hangingPunct="1">
              <a:lnSpc>
                <a:spcPct val="80000"/>
              </a:lnSpc>
            </a:pPr>
            <a:r>
              <a:rPr lang="cs-CZ" sz="1200" smtClean="0">
                <a:solidFill>
                  <a:srgbClr val="000000"/>
                </a:solidFill>
                <a:latin typeface="Tahoma" pitchFamily="34" charset="0"/>
              </a:rPr>
              <a:t>M. Čechová a kol.: Český jazyk pro 4. ročník SOŠ. SPN, Praha 2007</a:t>
            </a:r>
          </a:p>
          <a:p>
            <a:pPr eaLnBrk="1" hangingPunct="1">
              <a:lnSpc>
                <a:spcPct val="80000"/>
              </a:lnSpc>
            </a:pPr>
            <a:r>
              <a:rPr lang="cs-CZ" sz="1200" smtClean="0">
                <a:solidFill>
                  <a:srgbClr val="000000"/>
                </a:solidFill>
                <a:latin typeface="Tahoma" pitchFamily="34" charset="0"/>
              </a:rPr>
              <a:t>D. Mašková: Český jazyk – přehled středoškolského učiva. Petra Velanová-vyuka.cz, Třebíč 2006</a:t>
            </a:r>
          </a:p>
          <a:p>
            <a:pPr eaLnBrk="1" hangingPunct="1">
              <a:lnSpc>
                <a:spcPct val="80000"/>
              </a:lnSpc>
            </a:pPr>
            <a:r>
              <a:rPr lang="cs-CZ" sz="1200" smtClean="0">
                <a:solidFill>
                  <a:srgbClr val="000000"/>
                </a:solidFill>
                <a:latin typeface="Tahoma" pitchFamily="34" charset="0"/>
              </a:rPr>
              <a:t>http://upload.wikimedia.org/wikipedia/commons/3/3e/Human_Language_Families_Map_%28Wikipedia_CS%29.PNG </a:t>
            </a:r>
          </a:p>
          <a:p>
            <a:pPr eaLnBrk="1" hangingPunct="1">
              <a:lnSpc>
                <a:spcPct val="80000"/>
              </a:lnSpc>
            </a:pPr>
            <a:r>
              <a:rPr lang="cs-CZ" sz="1200" smtClean="0">
                <a:solidFill>
                  <a:srgbClr val="000000"/>
                </a:solidFill>
                <a:latin typeface="Tahoma" pitchFamily="34" charset="0"/>
              </a:rPr>
              <a:t>http://www.dejepis7.szm.com/texty.html </a:t>
            </a:r>
          </a:p>
          <a:p>
            <a:pPr eaLnBrk="1" hangingPunct="1">
              <a:lnSpc>
                <a:spcPct val="80000"/>
              </a:lnSpc>
            </a:pPr>
            <a:r>
              <a:rPr lang="cs-CZ" sz="1200" smtClean="0">
                <a:solidFill>
                  <a:srgbClr val="000000"/>
                </a:solidFill>
                <a:latin typeface="Tahoma" pitchFamily="34" charset="0"/>
              </a:rPr>
              <a:t>http://upload.wikimedia.org/wikipedia/commons/6/6d/Zapadoslovanske.jpg </a:t>
            </a:r>
          </a:p>
          <a:p>
            <a:pPr eaLnBrk="1" hangingPunct="1">
              <a:lnSpc>
                <a:spcPct val="80000"/>
              </a:lnSpc>
            </a:pPr>
            <a:r>
              <a:rPr lang="cs-CZ" sz="1200" smtClean="0">
                <a:solidFill>
                  <a:srgbClr val="000000"/>
                </a:solidFill>
                <a:latin typeface="Tahoma" pitchFamily="34" charset="0"/>
              </a:rPr>
              <a:t>http://www.aguria.pun.pl/slowianie-377.htm</a:t>
            </a:r>
          </a:p>
          <a:p>
            <a:pPr eaLnBrk="1" hangingPunct="1">
              <a:lnSpc>
                <a:spcPct val="80000"/>
              </a:lnSpc>
            </a:pPr>
            <a:r>
              <a:rPr lang="cs-CZ" sz="1200" smtClean="0">
                <a:solidFill>
                  <a:srgbClr val="000000"/>
                </a:solidFill>
                <a:latin typeface="Tahoma" pitchFamily="34" charset="0"/>
              </a:rPr>
              <a:t>http://klempera.tripod.com/svejk00.htm, http://klempera.tripod.com/svejk01.htm, http://klempera.tripod.com/svejk02.htm, http://klempera.tripod.com/svejk18.htm</a:t>
            </a:r>
            <a:r>
              <a:rPr lang="cs-CZ" sz="1200" smtClean="0">
                <a:latin typeface="Tahoma" pitchFamily="34" charset="0"/>
              </a:rPr>
              <a:t> </a:t>
            </a:r>
            <a:endParaRPr lang="cs-CZ" sz="1200" smtClean="0">
              <a:solidFill>
                <a:srgbClr val="000000"/>
              </a:solidFill>
              <a:latin typeface="Tahoma" pitchFamily="34" charset="0"/>
            </a:endParaRPr>
          </a:p>
          <a:p>
            <a:pPr eaLnBrk="1" hangingPunct="1">
              <a:lnSpc>
                <a:spcPct val="80000"/>
              </a:lnSpc>
            </a:pPr>
            <a:r>
              <a:rPr lang="cs-CZ" sz="1200" smtClean="0">
                <a:solidFill>
                  <a:srgbClr val="000000"/>
                </a:solidFill>
                <a:latin typeface="Tahoma" pitchFamily="34" charset="0"/>
              </a:rPr>
              <a:t>http://filmklub.kinema.sk/m/movie_plots.php?id=16692%E2%80%8E </a:t>
            </a:r>
          </a:p>
          <a:p>
            <a:pPr eaLnBrk="1" hangingPunct="1">
              <a:lnSpc>
                <a:spcPct val="80000"/>
              </a:lnSpc>
            </a:pPr>
            <a:r>
              <a:rPr lang="cs-CZ" sz="1200" smtClean="0">
                <a:solidFill>
                  <a:srgbClr val="000000"/>
                </a:solidFill>
                <a:latin typeface="Tahoma" pitchFamily="34" charset="0"/>
              </a:rPr>
              <a:t>http://republikaczeska.republika.pl/index_pliki/pdws.pdf </a:t>
            </a:r>
          </a:p>
          <a:p>
            <a:pPr eaLnBrk="1" hangingPunct="1">
              <a:lnSpc>
                <a:spcPct val="80000"/>
              </a:lnSpc>
            </a:pPr>
            <a:r>
              <a:rPr lang="cs-CZ" sz="1200" smtClean="0">
                <a:solidFill>
                  <a:srgbClr val="000000"/>
                </a:solidFill>
                <a:latin typeface="Tahoma" pitchFamily="34" charset="0"/>
              </a:rPr>
              <a:t>http://www.czetnica.org/dolmaczenczi/jaroslav-hasek/przegode-belnego-zolnerza-szwejka-podczas-swiatowi-wojne/ </a:t>
            </a:r>
          </a:p>
          <a:p>
            <a:pPr eaLnBrk="1" hangingPunct="1">
              <a:lnSpc>
                <a:spcPct val="80000"/>
              </a:lnSpc>
            </a:pPr>
            <a:r>
              <a:rPr lang="cs-CZ" sz="1200" smtClean="0">
                <a:solidFill>
                  <a:srgbClr val="000000"/>
                </a:solidFill>
                <a:latin typeface="Tahoma" pitchFamily="34" charset="0"/>
              </a:rPr>
              <a:t>http://lib.ru/GASHEK/shveik1.txt </a:t>
            </a:r>
          </a:p>
          <a:p>
            <a:pPr eaLnBrk="1" hangingPunct="1">
              <a:lnSpc>
                <a:spcPct val="80000"/>
              </a:lnSpc>
            </a:pPr>
            <a:r>
              <a:rPr lang="cs-CZ" sz="1200" smtClean="0">
                <a:solidFill>
                  <a:srgbClr val="000000"/>
                </a:solidFill>
                <a:latin typeface="Tahoma" pitchFamily="34" charset="0"/>
              </a:rPr>
              <a:t>http://litopys.org.ua/hasek/has01.htm </a:t>
            </a:r>
          </a:p>
          <a:p>
            <a:pPr eaLnBrk="1" hangingPunct="1">
              <a:lnSpc>
                <a:spcPct val="80000"/>
              </a:lnSpc>
            </a:pPr>
            <a:r>
              <a:rPr lang="cs-CZ" sz="1200" smtClean="0">
                <a:solidFill>
                  <a:srgbClr val="000000"/>
                </a:solidFill>
                <a:latin typeface="Tahoma" pitchFamily="34" charset="0"/>
              </a:rPr>
              <a:t>http://nn.by/?c=ar&amp;i=18636</a:t>
            </a:r>
          </a:p>
          <a:p>
            <a:pPr eaLnBrk="1" hangingPunct="1">
              <a:lnSpc>
                <a:spcPct val="80000"/>
              </a:lnSpc>
            </a:pPr>
            <a:r>
              <a:rPr lang="cs-CZ" sz="1200" smtClean="0">
                <a:solidFill>
                  <a:srgbClr val="000000"/>
                </a:solidFill>
                <a:latin typeface="Tahoma" pitchFamily="34" charset="0"/>
              </a:rPr>
              <a:t>http://monde-diplomatique.si/jaroslav-hasek-1883-1923/  </a:t>
            </a:r>
          </a:p>
          <a:p>
            <a:pPr eaLnBrk="1" hangingPunct="1">
              <a:lnSpc>
                <a:spcPct val="80000"/>
              </a:lnSpc>
            </a:pPr>
            <a:r>
              <a:rPr lang="cs-CZ" sz="1200" smtClean="0">
                <a:solidFill>
                  <a:srgbClr val="000000"/>
                </a:solidFill>
                <a:latin typeface="Tahoma" pitchFamily="34" charset="0"/>
              </a:rPr>
              <a:t>http://4.bp.blogspot.com/_-e0cOJSnHPE/SGfnXFnuwKI/AAAAAAAAADM/xnm-vbA8y7g/s1600-h/%C3%85%C2%A1vejk.jpg</a:t>
            </a:r>
          </a:p>
          <a:p>
            <a:pPr eaLnBrk="1" hangingPunct="1">
              <a:lnSpc>
                <a:spcPct val="80000"/>
              </a:lnSpc>
            </a:pPr>
            <a:r>
              <a:rPr lang="cs-CZ" sz="1200" smtClean="0">
                <a:solidFill>
                  <a:srgbClr val="000000"/>
                </a:solidFill>
                <a:latin typeface="Tahoma" pitchFamily="34" charset="0"/>
              </a:rPr>
              <a:t>http://hr.scribd.com/doc/77528412/Do%C5%BEivljaji-dobrog-vojaka-%C5%A0vejka </a:t>
            </a:r>
          </a:p>
          <a:p>
            <a:pPr eaLnBrk="1" hangingPunct="1">
              <a:lnSpc>
                <a:spcPct val="80000"/>
              </a:lnSpc>
            </a:pPr>
            <a:r>
              <a:rPr lang="cs-CZ" sz="1200" smtClean="0">
                <a:solidFill>
                  <a:srgbClr val="000000"/>
                </a:solidFill>
                <a:latin typeface="Tahoma" pitchFamily="34" charset="0"/>
              </a:rPr>
              <a:t>http://www.korisnaknjiga.com/dozivljaji-dobrog-vojnika-svejka-u-prvom-svetskom-ratu-polovna-knjiga-18997</a:t>
            </a:r>
          </a:p>
          <a:p>
            <a:pPr eaLnBrk="1" hangingPunct="1">
              <a:lnSpc>
                <a:spcPct val="80000"/>
              </a:lnSpc>
            </a:pPr>
            <a:r>
              <a:rPr lang="cs-CZ" sz="1200" smtClean="0">
                <a:solidFill>
                  <a:srgbClr val="000000"/>
                </a:solidFill>
                <a:latin typeface="Tahoma" pitchFamily="34" charset="0"/>
              </a:rPr>
              <a:t>http://silvy1105.wordpress.com/category/%D0%BE%D1%81%D0%BC%D0%B8/</a:t>
            </a:r>
          </a:p>
          <a:p>
            <a:pPr eaLnBrk="1" hangingPunct="1">
              <a:lnSpc>
                <a:spcPct val="80000"/>
              </a:lnSpc>
            </a:pPr>
            <a:r>
              <a:rPr lang="cs-CZ" sz="1200" smtClean="0">
                <a:solidFill>
                  <a:srgbClr val="000000"/>
                </a:solidFill>
                <a:latin typeface="Tahoma" pitchFamily="34" charset="0"/>
              </a:rPr>
              <a:t>http://www.helikon.bg/books/56/%D0%9F%D1%80%D0%B8%D0%BA%D0%BB%D1%8E%D1%87%D0%B5%D0%BD%D0%B8%D1%8F%D1%82%D0%B0-%D0%BD%D0%B0-%D0%B4%D0%BE%D0%B1%D1%80%D0%B8%D1%8F-%D0%B2%D0%BE%D0%B9%D0%BD%D0%B8%D0%BA-%D0%A8%D0%B2%D0%B5%D0%B9%D0%BA-%D0%BF%D1%80%D0%B5%D0%B7-%D1%81%D0%B2%D0%B5%D1%82%D0%BE%D0%B2%D0%BD%D0%B0-%D0%B2%D0%BE%D0%B9%D0%BD%D0%B0_63966.html</a:t>
            </a:r>
          </a:p>
          <a:p>
            <a:pPr eaLnBrk="1" hangingPunct="1">
              <a:lnSpc>
                <a:spcPct val="80000"/>
              </a:lnSpc>
            </a:pPr>
            <a:r>
              <a:rPr lang="cs-CZ" sz="1200" smtClean="0">
                <a:solidFill>
                  <a:srgbClr val="000000"/>
                </a:solidFill>
                <a:latin typeface="Tahoma" pitchFamily="34" charset="0"/>
              </a:rPr>
              <a:t>http://sitel.com.mk/vremeplov-za-30-april </a:t>
            </a:r>
          </a:p>
          <a:p>
            <a:pPr eaLnBrk="1" hangingPunct="1">
              <a:lnSpc>
                <a:spcPct val="80000"/>
              </a:lnSpc>
            </a:pPr>
            <a:endParaRPr lang="cs-CZ" sz="1200" smtClean="0">
              <a:solidFill>
                <a:srgbClr val="000000"/>
              </a:solidFill>
              <a:latin typeface="Tahoma" pitchFamily="34" charset="0"/>
            </a:endParaRPr>
          </a:p>
          <a:p>
            <a:pPr eaLnBrk="1" hangingPunct="1">
              <a:lnSpc>
                <a:spcPct val="80000"/>
              </a:lnSpc>
              <a:buFontTx/>
              <a:buNone/>
            </a:pPr>
            <a:r>
              <a:rPr lang="cs-CZ" sz="1200" smtClean="0">
                <a:solidFill>
                  <a:srgbClr val="000000"/>
                </a:solidFill>
                <a:latin typeface="Tahoma" pitchFamily="34" charset="0"/>
              </a:rPr>
              <a:t> </a:t>
            </a:r>
          </a:p>
        </p:txBody>
      </p:sp>
    </p:spTree>
  </p:cSld>
  <p:clrMapOvr>
    <a:masterClrMapping/>
  </p:clrMapOvr>
  <p:transition>
    <p:sndAc>
      <p:stSnd>
        <p:snd r:embed="rId2" name="drumroll.wav"/>
      </p:stSnd>
    </p:sndAc>
  </p:transition>
</p:sld>
</file>

<file path=ppt/theme/theme1.xml><?xml version="1.0" encoding="utf-8"?>
<a:theme xmlns:a="http://schemas.openxmlformats.org/drawingml/2006/main" name="Výchozí návrh">
  <a:themeElements>
    <a:clrScheme name="Výchozí návrh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fontScheme name="Výchozí návrh">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Výchozí návr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Výchozí návrh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Výchozí návrh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Výchozí návrh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Výchozí návrh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Výchozí návrh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Výchozí návrh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Výchozí návrh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Výchozí návrh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Výchozí návrh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Výchozí návrh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Výchozí návrh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696</TotalTime>
  <Words>1469</Words>
  <Application>Microsoft Office PowerPoint</Application>
  <PresentationFormat>Předvádění na obrazovce (4:3)</PresentationFormat>
  <Paragraphs>118</Paragraphs>
  <Slides>16</Slides>
  <Notes>0</Notes>
  <HiddenSlides>0</HiddenSlides>
  <MMClips>0</MMClips>
  <ScaleCrop>false</ScaleCrop>
  <HeadingPairs>
    <vt:vector size="6" baseType="variant">
      <vt:variant>
        <vt:lpstr>Použitá písma</vt:lpstr>
      </vt:variant>
      <vt:variant>
        <vt:i4>5</vt:i4>
      </vt:variant>
      <vt:variant>
        <vt:lpstr>Motiv</vt:lpstr>
      </vt:variant>
      <vt:variant>
        <vt:i4>1</vt:i4>
      </vt:variant>
      <vt:variant>
        <vt:lpstr>Nadpisy snímků</vt:lpstr>
      </vt:variant>
      <vt:variant>
        <vt:i4>16</vt:i4>
      </vt:variant>
    </vt:vector>
  </HeadingPairs>
  <TitlesOfParts>
    <vt:vector size="22" baseType="lpstr">
      <vt:lpstr>Arial</vt:lpstr>
      <vt:lpstr>Calibri</vt:lpstr>
      <vt:lpstr>Tahoma</vt:lpstr>
      <vt:lpstr>Times New Roman</vt:lpstr>
      <vt:lpstr>Wingdings</vt:lpstr>
      <vt:lpstr>Výchozí návrh</vt:lpstr>
      <vt:lpstr>Příbuznost jazyků z hlediska vývoje</vt:lpstr>
      <vt:lpstr>Indoevropské jazyky</vt:lpstr>
      <vt:lpstr>Jazyková společenství</vt:lpstr>
      <vt:lpstr>Slovanské jazyky</vt:lpstr>
      <vt:lpstr>Slovanské jazyky</vt:lpstr>
      <vt:lpstr>Západoslovanské jazyky - ukázka</vt:lpstr>
      <vt:lpstr>Slovanské jazyky</vt:lpstr>
      <vt:lpstr>Východoslovanské jazyky - ukázka</vt:lpstr>
      <vt:lpstr>Slovanské jazyky</vt:lpstr>
      <vt:lpstr>Jihoslovanské jazyky - ukázka</vt:lpstr>
      <vt:lpstr>Jihoslovanské jazyky - ukázka</vt:lpstr>
      <vt:lpstr>Jihoslovanské jazyky - ukázka</vt:lpstr>
      <vt:lpstr>Snímek 13</vt:lpstr>
      <vt:lpstr>Jihoslovanské jazyky - ukázka </vt:lpstr>
      <vt:lpstr>Otázky a úkoly </vt:lpstr>
      <vt:lpstr>Použitá literatura a další zdroje</vt:lpstr>
    </vt:vector>
  </TitlesOfParts>
  <Company>xxx</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Národní jazyk a jeho útvary</dc:title>
  <dc:creator>Morius</dc:creator>
  <cp:lastModifiedBy>Dum</cp:lastModifiedBy>
  <cp:revision>62</cp:revision>
  <dcterms:created xsi:type="dcterms:W3CDTF">2007-12-04T13:13:11Z</dcterms:created>
  <dcterms:modified xsi:type="dcterms:W3CDTF">2014-10-07T09:13:21Z</dcterms:modified>
</cp:coreProperties>
</file>