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Default Extension="png" ContentType="image/png"/>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2"/>
  </p:notesMasterIdLst>
  <p:sldIdLst>
    <p:sldId id="256" r:id="rId2"/>
    <p:sldId id="258" r:id="rId3"/>
    <p:sldId id="259" r:id="rId4"/>
    <p:sldId id="260" r:id="rId5"/>
    <p:sldId id="261" r:id="rId6"/>
    <p:sldId id="262" r:id="rId7"/>
    <p:sldId id="263" r:id="rId8"/>
    <p:sldId id="264" r:id="rId9"/>
    <p:sldId id="266" r:id="rId10"/>
    <p:sldId id="265" r:id="rId11"/>
  </p:sldIdLst>
  <p:sldSz cx="9144000" cy="6858000" type="screen4x3"/>
  <p:notesSz cx="7099300" cy="10234613"/>
  <p:defaultTextStyle>
    <a:defPPr>
      <a:defRPr lang="en-GB"/>
    </a:defPPr>
    <a:lvl1pPr algn="l" defTabSz="449263" rtl="0" fontAlgn="base">
      <a:spcBef>
        <a:spcPct val="0"/>
      </a:spcBef>
      <a:spcAft>
        <a:spcPct val="0"/>
      </a:spcAft>
      <a:buClr>
        <a:srgbClr val="000000"/>
      </a:buClr>
      <a:buSzPct val="100000"/>
      <a:buFont typeface="Times New Roman" pitchFamily="18" charset="0"/>
      <a:defRPr kern="1200">
        <a:solidFill>
          <a:schemeClr val="bg1"/>
        </a:solidFill>
        <a:latin typeface="Arial" charset="0"/>
        <a:ea typeface="+mn-ea"/>
        <a:cs typeface="Lucida Sans Unicode" pitchFamily="34" charset="0"/>
      </a:defRPr>
    </a:lvl1pPr>
    <a:lvl2pPr marL="742950" indent="-285750" algn="l" defTabSz="449263" rtl="0" fontAlgn="base">
      <a:spcBef>
        <a:spcPct val="0"/>
      </a:spcBef>
      <a:spcAft>
        <a:spcPct val="0"/>
      </a:spcAft>
      <a:buClr>
        <a:srgbClr val="000000"/>
      </a:buClr>
      <a:buSzPct val="100000"/>
      <a:buFont typeface="Times New Roman" pitchFamily="18" charset="0"/>
      <a:defRPr kern="1200">
        <a:solidFill>
          <a:schemeClr val="bg1"/>
        </a:solidFill>
        <a:latin typeface="Arial" charset="0"/>
        <a:ea typeface="+mn-ea"/>
        <a:cs typeface="Lucida Sans Unicode" pitchFamily="34" charset="0"/>
      </a:defRPr>
    </a:lvl2pPr>
    <a:lvl3pPr marL="1143000" indent="-228600" algn="l" defTabSz="449263" rtl="0" fontAlgn="base">
      <a:spcBef>
        <a:spcPct val="0"/>
      </a:spcBef>
      <a:spcAft>
        <a:spcPct val="0"/>
      </a:spcAft>
      <a:buClr>
        <a:srgbClr val="000000"/>
      </a:buClr>
      <a:buSzPct val="100000"/>
      <a:buFont typeface="Times New Roman" pitchFamily="18" charset="0"/>
      <a:defRPr kern="1200">
        <a:solidFill>
          <a:schemeClr val="bg1"/>
        </a:solidFill>
        <a:latin typeface="Arial" charset="0"/>
        <a:ea typeface="+mn-ea"/>
        <a:cs typeface="Lucida Sans Unicode" pitchFamily="34" charset="0"/>
      </a:defRPr>
    </a:lvl3pPr>
    <a:lvl4pPr marL="1600200" indent="-228600" algn="l" defTabSz="449263" rtl="0" fontAlgn="base">
      <a:spcBef>
        <a:spcPct val="0"/>
      </a:spcBef>
      <a:spcAft>
        <a:spcPct val="0"/>
      </a:spcAft>
      <a:buClr>
        <a:srgbClr val="000000"/>
      </a:buClr>
      <a:buSzPct val="100000"/>
      <a:buFont typeface="Times New Roman" pitchFamily="18" charset="0"/>
      <a:defRPr kern="1200">
        <a:solidFill>
          <a:schemeClr val="bg1"/>
        </a:solidFill>
        <a:latin typeface="Arial" charset="0"/>
        <a:ea typeface="+mn-ea"/>
        <a:cs typeface="Lucida Sans Unicode" pitchFamily="34" charset="0"/>
      </a:defRPr>
    </a:lvl4pPr>
    <a:lvl5pPr marL="2057400" indent="-228600" algn="l" defTabSz="449263" rtl="0" fontAlgn="base">
      <a:spcBef>
        <a:spcPct val="0"/>
      </a:spcBef>
      <a:spcAft>
        <a:spcPct val="0"/>
      </a:spcAft>
      <a:buClr>
        <a:srgbClr val="000000"/>
      </a:buClr>
      <a:buSzPct val="100000"/>
      <a:buFont typeface="Times New Roman" pitchFamily="18" charset="0"/>
      <a:defRPr kern="1200">
        <a:solidFill>
          <a:schemeClr val="bg1"/>
        </a:solidFill>
        <a:latin typeface="Arial" charset="0"/>
        <a:ea typeface="+mn-ea"/>
        <a:cs typeface="Lucida Sans Unicode" pitchFamily="34" charset="0"/>
      </a:defRPr>
    </a:lvl5pPr>
    <a:lvl6pPr marL="2286000" algn="l" defTabSz="914400" rtl="0" eaLnBrk="1" latinLnBrk="0" hangingPunct="1">
      <a:defRPr kern="1200">
        <a:solidFill>
          <a:schemeClr val="bg1"/>
        </a:solidFill>
        <a:latin typeface="Arial" charset="0"/>
        <a:ea typeface="+mn-ea"/>
        <a:cs typeface="Lucida Sans Unicode" pitchFamily="34" charset="0"/>
      </a:defRPr>
    </a:lvl6pPr>
    <a:lvl7pPr marL="2743200" algn="l" defTabSz="914400" rtl="0" eaLnBrk="1" latinLnBrk="0" hangingPunct="1">
      <a:defRPr kern="1200">
        <a:solidFill>
          <a:schemeClr val="bg1"/>
        </a:solidFill>
        <a:latin typeface="Arial" charset="0"/>
        <a:ea typeface="+mn-ea"/>
        <a:cs typeface="Lucida Sans Unicode" pitchFamily="34" charset="0"/>
      </a:defRPr>
    </a:lvl7pPr>
    <a:lvl8pPr marL="3200400" algn="l" defTabSz="914400" rtl="0" eaLnBrk="1" latinLnBrk="0" hangingPunct="1">
      <a:defRPr kern="1200">
        <a:solidFill>
          <a:schemeClr val="bg1"/>
        </a:solidFill>
        <a:latin typeface="Arial" charset="0"/>
        <a:ea typeface="+mn-ea"/>
        <a:cs typeface="Lucida Sans Unicode" pitchFamily="34" charset="0"/>
      </a:defRPr>
    </a:lvl8pPr>
    <a:lvl9pPr marL="3657600" algn="l" defTabSz="914400" rtl="0" eaLnBrk="1" latinLnBrk="0" hangingPunct="1">
      <a:defRPr kern="1200">
        <a:solidFill>
          <a:schemeClr val="bg1"/>
        </a:solidFill>
        <a:latin typeface="Arial" charset="0"/>
        <a:ea typeface="+mn-ea"/>
        <a:cs typeface="Lucida Sans Unicode" pitchFamily="34"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outlineViewPr>
    <p:cViewPr varScale="1">
      <p:scale>
        <a:sx n="170" d="200"/>
        <a:sy n="170" d="200"/>
      </p:scale>
      <p:origin x="-780" y="-84"/>
    </p:cViewPr>
  </p:outlineViewPr>
  <p:notesTextViewPr>
    <p:cViewPr>
      <p:scale>
        <a:sx n="100" d="100"/>
        <a:sy n="100" d="100"/>
      </p:scale>
      <p:origin x="0" y="0"/>
    </p:cViewPr>
  </p:notesTextViewPr>
  <p:notesViewPr>
    <p:cSldViewPr>
      <p:cViewPr varScale="1">
        <p:scale>
          <a:sx n="59" d="100"/>
          <a:sy n="59" d="100"/>
        </p:scale>
        <p:origin x="-1752" y="-72"/>
      </p:cViewPr>
      <p:guideLst>
        <p:guide orient="horz" pos="3224"/>
        <p:guide pos="2236"/>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sldImg"/>
          </p:nvPr>
        </p:nvSpPr>
        <p:spPr bwMode="auto">
          <a:xfrm>
            <a:off x="-15427325" y="-13203238"/>
            <a:ext cx="18642013" cy="13981113"/>
          </a:xfrm>
          <a:prstGeom prst="rect">
            <a:avLst/>
          </a:prstGeom>
          <a:noFill/>
          <a:ln w="9525">
            <a:noFill/>
            <a:round/>
            <a:headEnd/>
            <a:tailEnd/>
          </a:ln>
          <a:effectLst/>
        </p:spPr>
      </p:sp>
      <p:sp>
        <p:nvSpPr>
          <p:cNvPr id="2050" name="Rectangle 2"/>
          <p:cNvSpPr>
            <a:spLocks noGrp="1" noChangeArrowheads="1"/>
          </p:cNvSpPr>
          <p:nvPr>
            <p:ph type="body"/>
          </p:nvPr>
        </p:nvSpPr>
        <p:spPr bwMode="auto">
          <a:xfrm>
            <a:off x="709613" y="4860925"/>
            <a:ext cx="5678487" cy="4603750"/>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endParaRPr lang="cs-CZ" smtClean="0"/>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itchFamily="18" charset="0"/>
      <a:defRPr sz="1200" kern="1200">
        <a:solidFill>
          <a:srgbClr val="000000"/>
        </a:solidFill>
        <a:latin typeface="Times New Roman"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itchFamily="18" charset="0"/>
      <a:defRPr sz="1200" kern="1200">
        <a:solidFill>
          <a:srgbClr val="000000"/>
        </a:solidFill>
        <a:latin typeface="Times New Roman"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itchFamily="18" charset="0"/>
      <a:defRPr sz="1200" kern="1200">
        <a:solidFill>
          <a:srgbClr val="000000"/>
        </a:solidFill>
        <a:latin typeface="Times New Roman"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itchFamily="18" charset="0"/>
      <a:defRPr sz="1200" kern="1200">
        <a:solidFill>
          <a:srgbClr val="000000"/>
        </a:solidFill>
        <a:latin typeface="Times New Roman"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itchFamily="18" charset="0"/>
      <a:defRPr sz="1200" kern="1200">
        <a:solidFill>
          <a:srgbClr val="000000"/>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3" name="Rectangle 1"/>
          <p:cNvSpPr txBox="1">
            <a:spLocks noChangeArrowheads="1"/>
          </p:cNvSpPr>
          <p:nvPr>
            <p:ph type="sldImg"/>
          </p:nvPr>
        </p:nvSpPr>
        <p:spPr bwMode="auto">
          <a:xfrm>
            <a:off x="990600" y="777875"/>
            <a:ext cx="5118100" cy="3838575"/>
          </a:xfrm>
          <a:prstGeom prst="rect">
            <a:avLst/>
          </a:prstGeom>
          <a:solidFill>
            <a:srgbClr val="FFFFFF"/>
          </a:solidFill>
          <a:ln>
            <a:solidFill>
              <a:srgbClr val="000000"/>
            </a:solidFill>
            <a:miter lim="800000"/>
            <a:headEnd/>
            <a:tailEnd/>
          </a:ln>
        </p:spPr>
      </p:sp>
      <p:sp>
        <p:nvSpPr>
          <p:cNvPr id="13314" name="Rectangle 2"/>
          <p:cNvSpPr txBox="1">
            <a:spLocks noChangeArrowheads="1"/>
          </p:cNvSpPr>
          <p:nvPr>
            <p:ph type="body" idx="1"/>
          </p:nvPr>
        </p:nvSpPr>
        <p:spPr bwMode="auto">
          <a:xfrm>
            <a:off x="709613" y="4860925"/>
            <a:ext cx="5680075" cy="4605338"/>
          </a:xfrm>
          <a:prstGeom prst="rect">
            <a:avLst/>
          </a:prstGeom>
          <a:noFill/>
          <a:ln>
            <a:round/>
            <a:headEnd/>
            <a:tailEnd/>
          </a:ln>
        </p:spPr>
        <p:txBody>
          <a:bodyPr wrap="none" lIns="99048" tIns="49524" rIns="99048" bIns="49524" anchor="ctr"/>
          <a:lstStyle/>
          <a:p>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1" name="Rectangle 1"/>
          <p:cNvSpPr txBox="1">
            <a:spLocks noChangeArrowheads="1"/>
          </p:cNvSpPr>
          <p:nvPr>
            <p:ph type="sldImg"/>
          </p:nvPr>
        </p:nvSpPr>
        <p:spPr bwMode="auto">
          <a:xfrm>
            <a:off x="990600" y="777875"/>
            <a:ext cx="5118100" cy="3838575"/>
          </a:xfrm>
          <a:prstGeom prst="rect">
            <a:avLst/>
          </a:prstGeom>
          <a:solidFill>
            <a:srgbClr val="FFFFFF"/>
          </a:solidFill>
          <a:ln>
            <a:solidFill>
              <a:srgbClr val="000000"/>
            </a:solidFill>
            <a:miter lim="800000"/>
            <a:headEnd/>
            <a:tailEnd/>
          </a:ln>
        </p:spPr>
      </p:sp>
      <p:sp>
        <p:nvSpPr>
          <p:cNvPr id="15362" name="Rectangle 2"/>
          <p:cNvSpPr txBox="1">
            <a:spLocks noChangeArrowheads="1"/>
          </p:cNvSpPr>
          <p:nvPr>
            <p:ph type="body" idx="1"/>
          </p:nvPr>
        </p:nvSpPr>
        <p:spPr bwMode="auto">
          <a:xfrm>
            <a:off x="709613" y="4860925"/>
            <a:ext cx="5680075" cy="4605338"/>
          </a:xfrm>
          <a:prstGeom prst="rect">
            <a:avLst/>
          </a:prstGeom>
          <a:noFill/>
          <a:ln>
            <a:round/>
            <a:headEnd/>
            <a:tailEnd/>
          </a:ln>
        </p:spPr>
        <p:txBody>
          <a:bodyPr wrap="none" lIns="99048" tIns="49524" rIns="99048" bIns="49524" anchor="ctr"/>
          <a:lstStyle/>
          <a:p>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5" name="Rectangle 1"/>
          <p:cNvSpPr txBox="1">
            <a:spLocks noChangeArrowheads="1"/>
          </p:cNvSpPr>
          <p:nvPr>
            <p:ph type="sldImg"/>
          </p:nvPr>
        </p:nvSpPr>
        <p:spPr bwMode="auto">
          <a:xfrm>
            <a:off x="990600" y="777875"/>
            <a:ext cx="5118100" cy="3838575"/>
          </a:xfrm>
          <a:prstGeom prst="rect">
            <a:avLst/>
          </a:prstGeom>
          <a:solidFill>
            <a:srgbClr val="FFFFFF"/>
          </a:solidFill>
          <a:ln>
            <a:solidFill>
              <a:srgbClr val="000000"/>
            </a:solidFill>
            <a:miter lim="800000"/>
            <a:headEnd/>
            <a:tailEnd/>
          </a:ln>
        </p:spPr>
      </p:sp>
      <p:sp>
        <p:nvSpPr>
          <p:cNvPr id="16386" name="Rectangle 2"/>
          <p:cNvSpPr txBox="1">
            <a:spLocks noChangeArrowheads="1"/>
          </p:cNvSpPr>
          <p:nvPr>
            <p:ph type="body" idx="1"/>
          </p:nvPr>
        </p:nvSpPr>
        <p:spPr bwMode="auto">
          <a:xfrm>
            <a:off x="709613" y="4860925"/>
            <a:ext cx="5680075" cy="4605338"/>
          </a:xfrm>
          <a:prstGeom prst="rect">
            <a:avLst/>
          </a:prstGeom>
          <a:noFill/>
          <a:ln>
            <a:round/>
            <a:headEnd/>
            <a:tailEnd/>
          </a:ln>
        </p:spPr>
        <p:txBody>
          <a:bodyPr wrap="none" lIns="99048" tIns="49524" rIns="99048" bIns="49524" anchor="ctr"/>
          <a:lstStyle/>
          <a:p>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09" name="Rectangle 1"/>
          <p:cNvSpPr txBox="1">
            <a:spLocks noChangeArrowheads="1"/>
          </p:cNvSpPr>
          <p:nvPr>
            <p:ph type="sldImg"/>
          </p:nvPr>
        </p:nvSpPr>
        <p:spPr bwMode="auto">
          <a:xfrm>
            <a:off x="990600" y="777875"/>
            <a:ext cx="5118100" cy="3838575"/>
          </a:xfrm>
          <a:prstGeom prst="rect">
            <a:avLst/>
          </a:prstGeom>
          <a:solidFill>
            <a:srgbClr val="FFFFFF"/>
          </a:solidFill>
          <a:ln>
            <a:solidFill>
              <a:srgbClr val="000000"/>
            </a:solidFill>
            <a:miter lim="800000"/>
            <a:headEnd/>
            <a:tailEnd/>
          </a:ln>
        </p:spPr>
      </p:sp>
      <p:sp>
        <p:nvSpPr>
          <p:cNvPr id="17410" name="Rectangle 2"/>
          <p:cNvSpPr txBox="1">
            <a:spLocks noChangeArrowheads="1"/>
          </p:cNvSpPr>
          <p:nvPr>
            <p:ph type="body" idx="1"/>
          </p:nvPr>
        </p:nvSpPr>
        <p:spPr bwMode="auto">
          <a:xfrm>
            <a:off x="709613" y="4860925"/>
            <a:ext cx="5680075" cy="4605338"/>
          </a:xfrm>
          <a:prstGeom prst="rect">
            <a:avLst/>
          </a:prstGeom>
          <a:noFill/>
          <a:ln>
            <a:round/>
            <a:headEnd/>
            <a:tailEnd/>
          </a:ln>
        </p:spPr>
        <p:txBody>
          <a:bodyPr wrap="none" lIns="99048" tIns="49524" rIns="99048" bIns="49524" anchor="ctr"/>
          <a:lstStyle/>
          <a:p>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3" name="Rectangle 1"/>
          <p:cNvSpPr txBox="1">
            <a:spLocks noChangeArrowheads="1"/>
          </p:cNvSpPr>
          <p:nvPr>
            <p:ph type="sldImg"/>
          </p:nvPr>
        </p:nvSpPr>
        <p:spPr bwMode="auto">
          <a:xfrm>
            <a:off x="990600" y="777875"/>
            <a:ext cx="5118100" cy="3838575"/>
          </a:xfrm>
          <a:prstGeom prst="rect">
            <a:avLst/>
          </a:prstGeom>
          <a:solidFill>
            <a:srgbClr val="FFFFFF"/>
          </a:solidFill>
          <a:ln>
            <a:solidFill>
              <a:srgbClr val="000000"/>
            </a:solidFill>
            <a:miter lim="800000"/>
            <a:headEnd/>
            <a:tailEnd/>
          </a:ln>
        </p:spPr>
      </p:sp>
      <p:sp>
        <p:nvSpPr>
          <p:cNvPr id="18434" name="Rectangle 2"/>
          <p:cNvSpPr txBox="1">
            <a:spLocks noChangeArrowheads="1"/>
          </p:cNvSpPr>
          <p:nvPr>
            <p:ph type="body" idx="1"/>
          </p:nvPr>
        </p:nvSpPr>
        <p:spPr bwMode="auto">
          <a:xfrm>
            <a:off x="709613" y="4860925"/>
            <a:ext cx="5680075" cy="4605338"/>
          </a:xfrm>
          <a:prstGeom prst="rect">
            <a:avLst/>
          </a:prstGeom>
          <a:noFill/>
          <a:ln>
            <a:round/>
            <a:headEnd/>
            <a:tailEnd/>
          </a:ln>
        </p:spPr>
        <p:txBody>
          <a:bodyPr wrap="none" lIns="99048" tIns="49524" rIns="99048" bIns="49524" anchor="ctr"/>
          <a:lstStyle/>
          <a:p>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7" name="Rectangle 1"/>
          <p:cNvSpPr txBox="1">
            <a:spLocks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p:spPr>
      </p:sp>
      <p:sp>
        <p:nvSpPr>
          <p:cNvPr id="19458" name="Rectangle 2"/>
          <p:cNvSpPr txBox="1">
            <a:spLocks noChangeArrowheads="1"/>
          </p:cNvSpPr>
          <p:nvPr>
            <p:ph type="body" idx="1"/>
          </p:nvPr>
        </p:nvSpPr>
        <p:spPr bwMode="auto">
          <a:xfrm>
            <a:off x="709613" y="4860925"/>
            <a:ext cx="5680075" cy="4605338"/>
          </a:xfrm>
          <a:prstGeom prst="rect">
            <a:avLst/>
          </a:prstGeom>
          <a:noFill/>
          <a:ln>
            <a:round/>
            <a:headEnd/>
            <a:tailEnd/>
          </a:ln>
        </p:spPr>
        <p:txBody>
          <a:bodyPr wrap="none" lIns="99048" tIns="49524" rIns="99048" bIns="49524" anchor="ctr"/>
          <a:lstStyle/>
          <a:p>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1" name="Rectangle 1"/>
          <p:cNvSpPr txBox="1">
            <a:spLocks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p:spPr>
      </p:sp>
      <p:sp>
        <p:nvSpPr>
          <p:cNvPr id="20482" name="Rectangle 2"/>
          <p:cNvSpPr txBox="1">
            <a:spLocks noChangeArrowheads="1"/>
          </p:cNvSpPr>
          <p:nvPr>
            <p:ph type="body" idx="1"/>
          </p:nvPr>
        </p:nvSpPr>
        <p:spPr bwMode="auto">
          <a:xfrm>
            <a:off x="709613" y="4860925"/>
            <a:ext cx="5680075" cy="4605338"/>
          </a:xfrm>
          <a:prstGeom prst="rect">
            <a:avLst/>
          </a:prstGeom>
          <a:noFill/>
          <a:ln>
            <a:round/>
            <a:headEnd/>
            <a:tailEnd/>
          </a:ln>
        </p:spPr>
        <p:txBody>
          <a:bodyPr wrap="none" lIns="99048" tIns="49524" rIns="99048" bIns="49524" anchor="ctr"/>
          <a:lstStyle/>
          <a:p>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5" name="Rectangle 1"/>
          <p:cNvSpPr txBox="1">
            <a:spLocks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p:spPr>
      </p:sp>
      <p:sp>
        <p:nvSpPr>
          <p:cNvPr id="21506" name="Rectangle 2"/>
          <p:cNvSpPr txBox="1">
            <a:spLocks noChangeArrowheads="1"/>
          </p:cNvSpPr>
          <p:nvPr>
            <p:ph type="body" idx="1"/>
          </p:nvPr>
        </p:nvSpPr>
        <p:spPr bwMode="auto">
          <a:xfrm>
            <a:off x="709613" y="4860925"/>
            <a:ext cx="5680075" cy="4605338"/>
          </a:xfrm>
          <a:prstGeom prst="rect">
            <a:avLst/>
          </a:prstGeom>
          <a:noFill/>
          <a:ln>
            <a:round/>
            <a:headEnd/>
            <a:tailEnd/>
          </a:ln>
        </p:spPr>
        <p:txBody>
          <a:bodyPr wrap="none" lIns="99048" tIns="49524" rIns="99048" bIns="49524" anchor="ctr"/>
          <a:lstStyle/>
          <a:p>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29" name="Rectangle 1"/>
          <p:cNvSpPr txBox="1">
            <a:spLocks noChangeArrowheads="1"/>
          </p:cNvSpPr>
          <p:nvPr>
            <p:ph type="sldImg"/>
          </p:nvPr>
        </p:nvSpPr>
        <p:spPr bwMode="auto">
          <a:xfrm>
            <a:off x="990600" y="777875"/>
            <a:ext cx="5118100" cy="3838575"/>
          </a:xfrm>
          <a:prstGeom prst="rect">
            <a:avLst/>
          </a:prstGeom>
          <a:solidFill>
            <a:srgbClr val="FFFFFF"/>
          </a:solidFill>
          <a:ln>
            <a:solidFill>
              <a:srgbClr val="000000"/>
            </a:solidFill>
            <a:miter lim="800000"/>
            <a:headEnd/>
            <a:tailEnd/>
          </a:ln>
        </p:spPr>
      </p:sp>
      <p:sp>
        <p:nvSpPr>
          <p:cNvPr id="22530" name="Rectangle 2"/>
          <p:cNvSpPr txBox="1">
            <a:spLocks noChangeArrowheads="1"/>
          </p:cNvSpPr>
          <p:nvPr>
            <p:ph type="body" idx="1"/>
          </p:nvPr>
        </p:nvSpPr>
        <p:spPr bwMode="auto">
          <a:xfrm>
            <a:off x="709613" y="4860925"/>
            <a:ext cx="5680075" cy="4605338"/>
          </a:xfrm>
          <a:prstGeom prst="rect">
            <a:avLst/>
          </a:prstGeom>
          <a:noFill/>
          <a:ln>
            <a:round/>
            <a:headEnd/>
            <a:tailEnd/>
          </a:ln>
        </p:spPr>
        <p:txBody>
          <a:bodyPr wrap="none" lIns="99048" tIns="49524" rIns="99048" bIns="49524" anchor="ctr"/>
          <a:lstStyle/>
          <a:p>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Zástupný symbol pro číslo snímku 3"/>
          <p:cNvSpPr>
            <a:spLocks noGrp="1"/>
          </p:cNvSpPr>
          <p:nvPr>
            <p:ph type="sldNum" idx="10"/>
          </p:nvPr>
        </p:nvSpPr>
        <p:spPr/>
        <p:txBody>
          <a:bodyPr/>
          <a:lstStyle>
            <a:lvl1pPr>
              <a:defRPr/>
            </a:lvl1pPr>
          </a:lstStyle>
          <a:p>
            <a:fld id="{038697CE-5878-47CE-BE6D-DF8ADA88A5AA}" type="slidenum">
              <a:rPr lang="cs-CZ"/>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číslo snímku 3"/>
          <p:cNvSpPr>
            <a:spLocks noGrp="1"/>
          </p:cNvSpPr>
          <p:nvPr>
            <p:ph type="sldNum" idx="10"/>
          </p:nvPr>
        </p:nvSpPr>
        <p:spPr/>
        <p:txBody>
          <a:bodyPr/>
          <a:lstStyle>
            <a:lvl1pPr>
              <a:defRPr/>
            </a:lvl1pPr>
          </a:lstStyle>
          <a:p>
            <a:fld id="{9404CFEC-D4D6-4A19-8C73-46E93E3D97B8}" type="slidenum">
              <a:rPr lang="cs-CZ"/>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Zástupný symbol pro číslo snímku 3"/>
          <p:cNvSpPr>
            <a:spLocks noGrp="1"/>
          </p:cNvSpPr>
          <p:nvPr>
            <p:ph type="sldNum" idx="10"/>
          </p:nvPr>
        </p:nvSpPr>
        <p:spPr/>
        <p:txBody>
          <a:bodyPr/>
          <a:lstStyle>
            <a:lvl1pPr>
              <a:defRPr/>
            </a:lvl1pPr>
          </a:lstStyle>
          <a:p>
            <a:fld id="{58FA25AE-20ED-4543-AE22-87F5F606A8CA}" type="slidenum">
              <a:rPr lang="cs-CZ"/>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6613" y="1600200"/>
            <a:ext cx="4038600"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číslo snímku 4"/>
          <p:cNvSpPr>
            <a:spLocks noGrp="1"/>
          </p:cNvSpPr>
          <p:nvPr>
            <p:ph type="sldNum" idx="10"/>
          </p:nvPr>
        </p:nvSpPr>
        <p:spPr/>
        <p:txBody>
          <a:bodyPr/>
          <a:lstStyle>
            <a:lvl1pPr>
              <a:defRPr/>
            </a:lvl1pPr>
          </a:lstStyle>
          <a:p>
            <a:fld id="{08176CC1-E0F3-4667-AA64-98A0FD5BF46B}" type="slidenum">
              <a:rPr lang="cs-CZ"/>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číslo snímku 6"/>
          <p:cNvSpPr>
            <a:spLocks noGrp="1"/>
          </p:cNvSpPr>
          <p:nvPr>
            <p:ph type="sldNum" idx="10"/>
          </p:nvPr>
        </p:nvSpPr>
        <p:spPr/>
        <p:txBody>
          <a:bodyPr/>
          <a:lstStyle>
            <a:lvl1pPr>
              <a:defRPr/>
            </a:lvl1pPr>
          </a:lstStyle>
          <a:p>
            <a:fld id="{CC0A0DC7-E444-417A-9167-07DBAADA7E5F}" type="slidenum">
              <a:rPr lang="cs-CZ"/>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číslo snímku 2"/>
          <p:cNvSpPr>
            <a:spLocks noGrp="1"/>
          </p:cNvSpPr>
          <p:nvPr>
            <p:ph type="sldNum" idx="10"/>
          </p:nvPr>
        </p:nvSpPr>
        <p:spPr/>
        <p:txBody>
          <a:bodyPr/>
          <a:lstStyle>
            <a:lvl1pPr>
              <a:defRPr/>
            </a:lvl1pPr>
          </a:lstStyle>
          <a:p>
            <a:fld id="{1EC6D6A7-3A42-434A-A9A1-68ED7B24C4A4}" type="slidenum">
              <a:rPr lang="cs-CZ"/>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číslo snímku 1"/>
          <p:cNvSpPr>
            <a:spLocks noGrp="1"/>
          </p:cNvSpPr>
          <p:nvPr>
            <p:ph type="sldNum" idx="10"/>
          </p:nvPr>
        </p:nvSpPr>
        <p:spPr/>
        <p:txBody>
          <a:bodyPr/>
          <a:lstStyle>
            <a:lvl1pPr>
              <a:defRPr/>
            </a:lvl1pPr>
          </a:lstStyle>
          <a:p>
            <a:fld id="{05E1551F-FBA9-4323-8989-B5957C671B14}" type="slidenum">
              <a:rPr lang="cs-CZ"/>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číslo snímku 4"/>
          <p:cNvSpPr>
            <a:spLocks noGrp="1"/>
          </p:cNvSpPr>
          <p:nvPr>
            <p:ph type="sldNum" idx="10"/>
          </p:nvPr>
        </p:nvSpPr>
        <p:spPr/>
        <p:txBody>
          <a:bodyPr/>
          <a:lstStyle>
            <a:lvl1pPr>
              <a:defRPr/>
            </a:lvl1pPr>
          </a:lstStyle>
          <a:p>
            <a:fld id="{2DA4126C-9367-4D8B-B183-893919C7719D}" type="slidenum">
              <a:rPr lang="cs-CZ"/>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číslo snímku 4"/>
          <p:cNvSpPr>
            <a:spLocks noGrp="1"/>
          </p:cNvSpPr>
          <p:nvPr>
            <p:ph type="sldNum" idx="10"/>
          </p:nvPr>
        </p:nvSpPr>
        <p:spPr/>
        <p:txBody>
          <a:bodyPr/>
          <a:lstStyle>
            <a:lvl1pPr>
              <a:defRPr/>
            </a:lvl1pPr>
          </a:lstStyle>
          <a:p>
            <a:fld id="{35CC775D-F768-4F19-AA36-D9C044757FF0}" type="slidenum">
              <a:rPr lang="cs-CZ"/>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číslo snímku 3"/>
          <p:cNvSpPr>
            <a:spLocks noGrp="1"/>
          </p:cNvSpPr>
          <p:nvPr>
            <p:ph type="sldNum" idx="10"/>
          </p:nvPr>
        </p:nvSpPr>
        <p:spPr/>
        <p:txBody>
          <a:bodyPr/>
          <a:lstStyle>
            <a:lvl1pPr>
              <a:defRPr/>
            </a:lvl1pPr>
          </a:lstStyle>
          <a:p>
            <a:fld id="{B7B039E6-05AE-44F1-A94A-9D5814CB69E4}" type="slidenum">
              <a:rPr lang="cs-CZ"/>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128588"/>
            <a:ext cx="2055813" cy="5995987"/>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128588"/>
            <a:ext cx="6019800" cy="5995987"/>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číslo snímku 3"/>
          <p:cNvSpPr>
            <a:spLocks noGrp="1"/>
          </p:cNvSpPr>
          <p:nvPr>
            <p:ph type="sldNum" idx="10"/>
          </p:nvPr>
        </p:nvSpPr>
        <p:spPr/>
        <p:txBody>
          <a:bodyPr/>
          <a:lstStyle>
            <a:lvl1pPr>
              <a:defRPr/>
            </a:lvl1pPr>
          </a:lstStyle>
          <a:p>
            <a:fld id="{24DE1D20-32BA-47AD-8C1A-049B0AF994C6}" type="slidenum">
              <a:rPr lang="cs-CZ"/>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1025" name="Rectangle 1"/>
          <p:cNvSpPr>
            <a:spLocks noGrp="1" noChangeArrowheads="1"/>
          </p:cNvSpPr>
          <p:nvPr>
            <p:ph type="title"/>
          </p:nvPr>
        </p:nvSpPr>
        <p:spPr bwMode="auto">
          <a:xfrm>
            <a:off x="457200" y="128588"/>
            <a:ext cx="8228013" cy="14335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Klepněte pro úpravu formátu titulního textu</a:t>
            </a:r>
          </a:p>
        </p:txBody>
      </p:sp>
      <p:sp>
        <p:nvSpPr>
          <p:cNvPr id="1026" name="Rectangle 2"/>
          <p:cNvSpPr>
            <a:spLocks noGrp="1" noChangeArrowheads="1"/>
          </p:cNvSpPr>
          <p:nvPr>
            <p:ph type="body" idx="1"/>
          </p:nvPr>
        </p:nvSpPr>
        <p:spPr bwMode="auto">
          <a:xfrm>
            <a:off x="457200" y="1600200"/>
            <a:ext cx="8228013" cy="452437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Klepněte pro úpravu formátu textu osnovy</a:t>
            </a:r>
          </a:p>
          <a:p>
            <a:pPr lvl="1"/>
            <a:r>
              <a:rPr lang="en-GB" smtClean="0"/>
              <a:t>Druhá úroveň</a:t>
            </a:r>
          </a:p>
          <a:p>
            <a:pPr lvl="2"/>
            <a:r>
              <a:rPr lang="en-GB" smtClean="0"/>
              <a:t>Třetí úroveň</a:t>
            </a:r>
          </a:p>
          <a:p>
            <a:pPr lvl="3"/>
            <a:r>
              <a:rPr lang="en-GB" smtClean="0"/>
              <a:t>Čtvrtá úroveň osnovy</a:t>
            </a:r>
          </a:p>
          <a:p>
            <a:pPr lvl="4"/>
            <a:r>
              <a:rPr lang="en-GB" smtClean="0"/>
              <a:t>Pátá úroveň osnovy</a:t>
            </a:r>
          </a:p>
          <a:p>
            <a:pPr lvl="4"/>
            <a:r>
              <a:rPr lang="en-GB" smtClean="0"/>
              <a:t>Šestá úroveň</a:t>
            </a:r>
          </a:p>
          <a:p>
            <a:pPr lvl="4"/>
            <a:r>
              <a:rPr lang="en-GB" smtClean="0"/>
              <a:t>Sedmá úroveň</a:t>
            </a:r>
          </a:p>
          <a:p>
            <a:pPr lvl="4"/>
            <a:r>
              <a:rPr lang="en-GB" smtClean="0"/>
              <a:t>Osmá úroveň textu</a:t>
            </a:r>
          </a:p>
          <a:p>
            <a:pPr lvl="4"/>
            <a:r>
              <a:rPr lang="en-GB" smtClean="0"/>
              <a:t>Devátá úroveň</a:t>
            </a:r>
          </a:p>
        </p:txBody>
      </p:sp>
      <p:sp>
        <p:nvSpPr>
          <p:cNvPr id="1027" name="Text Box 3"/>
          <p:cNvSpPr txBox="1">
            <a:spLocks noChangeArrowheads="1"/>
          </p:cNvSpPr>
          <p:nvPr/>
        </p:nvSpPr>
        <p:spPr bwMode="auto">
          <a:xfrm>
            <a:off x="457200" y="6245225"/>
            <a:ext cx="2133600" cy="476250"/>
          </a:xfrm>
          <a:prstGeom prst="rect">
            <a:avLst/>
          </a:prstGeom>
          <a:noFill/>
          <a:ln w="9525">
            <a:noFill/>
            <a:round/>
            <a:headEnd/>
            <a:tailEnd/>
          </a:ln>
          <a:effectLst/>
        </p:spPr>
        <p:txBody>
          <a:bodyPr wrap="none" anchor="ctr"/>
          <a:lstStyle/>
          <a:p>
            <a:endParaRPr lang="cs-CZ"/>
          </a:p>
        </p:txBody>
      </p:sp>
      <p:sp>
        <p:nvSpPr>
          <p:cNvPr id="1028" name="Text Box 4"/>
          <p:cNvSpPr txBox="1">
            <a:spLocks noChangeArrowheads="1"/>
          </p:cNvSpPr>
          <p:nvPr/>
        </p:nvSpPr>
        <p:spPr bwMode="auto">
          <a:xfrm>
            <a:off x="3124200" y="6245225"/>
            <a:ext cx="2895600" cy="476250"/>
          </a:xfrm>
          <a:prstGeom prst="rect">
            <a:avLst/>
          </a:prstGeom>
          <a:noFill/>
          <a:ln w="9525">
            <a:noFill/>
            <a:round/>
            <a:headEnd/>
            <a:tailEnd/>
          </a:ln>
          <a:effectLst/>
        </p:spPr>
        <p:txBody>
          <a:bodyPr wrap="none" anchor="ctr"/>
          <a:lstStyle/>
          <a:p>
            <a:endParaRPr lang="cs-CZ"/>
          </a:p>
        </p:txBody>
      </p:sp>
      <p:sp>
        <p:nvSpPr>
          <p:cNvPr id="1029" name="Rectangle 5"/>
          <p:cNvSpPr>
            <a:spLocks noGrp="1" noChangeArrowheads="1"/>
          </p:cNvSpPr>
          <p:nvPr>
            <p:ph type="sldNum"/>
          </p:nvPr>
        </p:nvSpPr>
        <p:spPr bwMode="auto">
          <a:xfrm>
            <a:off x="6553200" y="6245225"/>
            <a:ext cx="2132013" cy="474663"/>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0000"/>
                </a:solidFill>
              </a:defRPr>
            </a:lvl1pPr>
          </a:lstStyle>
          <a:p>
            <a:fld id="{FC1C10DA-4AB4-48F1-8955-26B3A542DD7D}" type="slidenum">
              <a:rPr lang="cs-CZ"/>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49263" rtl="0" eaLnBrk="0" fontAlgn="base" hangingPunct="0">
        <a:spcBef>
          <a:spcPct val="0"/>
        </a:spcBef>
        <a:spcAft>
          <a:spcPct val="0"/>
        </a:spcAft>
        <a:buClr>
          <a:srgbClr val="000000"/>
        </a:buClr>
        <a:buSzPct val="100000"/>
        <a:buFont typeface="Times New Roman" pitchFamily="18" charset="0"/>
        <a:defRPr sz="4400">
          <a:solidFill>
            <a:srgbClr val="DFD293"/>
          </a:solidFill>
          <a:latin typeface="+mj-lt"/>
          <a:ea typeface="+mj-ea"/>
          <a:cs typeface="+mj-cs"/>
        </a:defRPr>
      </a:lvl1pPr>
      <a:lvl2pPr marL="742950" indent="-285750" algn="ctr" defTabSz="449263" rtl="0" eaLnBrk="0" fontAlgn="base" hangingPunct="0">
        <a:spcBef>
          <a:spcPct val="0"/>
        </a:spcBef>
        <a:spcAft>
          <a:spcPct val="0"/>
        </a:spcAft>
        <a:buClr>
          <a:srgbClr val="000000"/>
        </a:buClr>
        <a:buSzPct val="100000"/>
        <a:buFont typeface="Times New Roman" pitchFamily="18" charset="0"/>
        <a:defRPr sz="4400">
          <a:solidFill>
            <a:srgbClr val="DFD293"/>
          </a:solidFill>
          <a:latin typeface="Arial" charset="0"/>
          <a:cs typeface="Lucida Sans Unicode" pitchFamily="34" charset="0"/>
        </a:defRPr>
      </a:lvl2pPr>
      <a:lvl3pPr marL="1143000" indent="-228600" algn="ctr" defTabSz="449263" rtl="0" eaLnBrk="0" fontAlgn="base" hangingPunct="0">
        <a:spcBef>
          <a:spcPct val="0"/>
        </a:spcBef>
        <a:spcAft>
          <a:spcPct val="0"/>
        </a:spcAft>
        <a:buClr>
          <a:srgbClr val="000000"/>
        </a:buClr>
        <a:buSzPct val="100000"/>
        <a:buFont typeface="Times New Roman" pitchFamily="18" charset="0"/>
        <a:defRPr sz="4400">
          <a:solidFill>
            <a:srgbClr val="DFD293"/>
          </a:solidFill>
          <a:latin typeface="Arial" charset="0"/>
          <a:cs typeface="Lucida Sans Unicode" pitchFamily="34" charset="0"/>
        </a:defRPr>
      </a:lvl3pPr>
      <a:lvl4pPr marL="1600200" indent="-228600" algn="ctr" defTabSz="449263" rtl="0" eaLnBrk="0" fontAlgn="base" hangingPunct="0">
        <a:spcBef>
          <a:spcPct val="0"/>
        </a:spcBef>
        <a:spcAft>
          <a:spcPct val="0"/>
        </a:spcAft>
        <a:buClr>
          <a:srgbClr val="000000"/>
        </a:buClr>
        <a:buSzPct val="100000"/>
        <a:buFont typeface="Times New Roman" pitchFamily="18" charset="0"/>
        <a:defRPr sz="4400">
          <a:solidFill>
            <a:srgbClr val="DFD293"/>
          </a:solidFill>
          <a:latin typeface="Arial" charset="0"/>
          <a:cs typeface="Lucida Sans Unicode" pitchFamily="34" charset="0"/>
        </a:defRPr>
      </a:lvl4pPr>
      <a:lvl5pPr marL="2057400" indent="-228600" algn="ctr" defTabSz="449263" rtl="0" eaLnBrk="0" fontAlgn="base" hangingPunct="0">
        <a:spcBef>
          <a:spcPct val="0"/>
        </a:spcBef>
        <a:spcAft>
          <a:spcPct val="0"/>
        </a:spcAft>
        <a:buClr>
          <a:srgbClr val="000000"/>
        </a:buClr>
        <a:buSzPct val="100000"/>
        <a:buFont typeface="Times New Roman" pitchFamily="18" charset="0"/>
        <a:defRPr sz="4400">
          <a:solidFill>
            <a:srgbClr val="DFD293"/>
          </a:solidFill>
          <a:latin typeface="Arial" charset="0"/>
          <a:cs typeface="Lucida Sans Unicode" pitchFamily="34" charset="0"/>
        </a:defRPr>
      </a:lvl5pPr>
      <a:lvl6pPr marL="2514600" indent="-228600" algn="ctr" defTabSz="449263" rtl="0" eaLnBrk="0" fontAlgn="base" hangingPunct="0">
        <a:spcBef>
          <a:spcPct val="0"/>
        </a:spcBef>
        <a:spcAft>
          <a:spcPct val="0"/>
        </a:spcAft>
        <a:buClr>
          <a:srgbClr val="000000"/>
        </a:buClr>
        <a:buSzPct val="100000"/>
        <a:buFont typeface="Times New Roman" pitchFamily="18" charset="0"/>
        <a:defRPr sz="4400">
          <a:solidFill>
            <a:srgbClr val="DFD293"/>
          </a:solidFill>
          <a:latin typeface="Arial" charset="0"/>
          <a:cs typeface="Lucida Sans Unicode" pitchFamily="34" charset="0"/>
        </a:defRPr>
      </a:lvl6pPr>
      <a:lvl7pPr marL="2971800" indent="-228600" algn="ctr" defTabSz="449263" rtl="0" eaLnBrk="0" fontAlgn="base" hangingPunct="0">
        <a:spcBef>
          <a:spcPct val="0"/>
        </a:spcBef>
        <a:spcAft>
          <a:spcPct val="0"/>
        </a:spcAft>
        <a:buClr>
          <a:srgbClr val="000000"/>
        </a:buClr>
        <a:buSzPct val="100000"/>
        <a:buFont typeface="Times New Roman" pitchFamily="18" charset="0"/>
        <a:defRPr sz="4400">
          <a:solidFill>
            <a:srgbClr val="DFD293"/>
          </a:solidFill>
          <a:latin typeface="Arial" charset="0"/>
          <a:cs typeface="Lucida Sans Unicode" pitchFamily="34" charset="0"/>
        </a:defRPr>
      </a:lvl7pPr>
      <a:lvl8pPr marL="3429000" indent="-228600" algn="ctr" defTabSz="449263" rtl="0" eaLnBrk="0" fontAlgn="base" hangingPunct="0">
        <a:spcBef>
          <a:spcPct val="0"/>
        </a:spcBef>
        <a:spcAft>
          <a:spcPct val="0"/>
        </a:spcAft>
        <a:buClr>
          <a:srgbClr val="000000"/>
        </a:buClr>
        <a:buSzPct val="100000"/>
        <a:buFont typeface="Times New Roman" pitchFamily="18" charset="0"/>
        <a:defRPr sz="4400">
          <a:solidFill>
            <a:srgbClr val="DFD293"/>
          </a:solidFill>
          <a:latin typeface="Arial" charset="0"/>
          <a:cs typeface="Lucida Sans Unicode" pitchFamily="34" charset="0"/>
        </a:defRPr>
      </a:lvl8pPr>
      <a:lvl9pPr marL="3886200" indent="-228600" algn="ctr" defTabSz="449263" rtl="0" eaLnBrk="0" fontAlgn="base" hangingPunct="0">
        <a:spcBef>
          <a:spcPct val="0"/>
        </a:spcBef>
        <a:spcAft>
          <a:spcPct val="0"/>
        </a:spcAft>
        <a:buClr>
          <a:srgbClr val="000000"/>
        </a:buClr>
        <a:buSzPct val="100000"/>
        <a:buFont typeface="Times New Roman" pitchFamily="18" charset="0"/>
        <a:defRPr sz="4400">
          <a:solidFill>
            <a:srgbClr val="DFD293"/>
          </a:solidFill>
          <a:latin typeface="Arial" charset="0"/>
          <a:cs typeface="Lucida Sans Unicode" pitchFamily="34" charset="0"/>
        </a:defRPr>
      </a:lvl9pPr>
    </p:titleStyle>
    <p:bodyStyle>
      <a:lvl1pPr marL="342900" indent="-342900" algn="l" defTabSz="449263" rtl="0" eaLnBrk="0" fontAlgn="base" hangingPunct="0">
        <a:spcBef>
          <a:spcPts val="800"/>
        </a:spcBef>
        <a:spcAft>
          <a:spcPct val="0"/>
        </a:spcAft>
        <a:buClr>
          <a:srgbClr val="000000"/>
        </a:buClr>
        <a:buSzPct val="100000"/>
        <a:buFont typeface="Times New Roman" pitchFamily="18" charset="0"/>
        <a:defRPr sz="3200">
          <a:solidFill>
            <a:srgbClr val="FFFFFF"/>
          </a:solidFill>
          <a:latin typeface="+mn-lt"/>
          <a:ea typeface="+mn-ea"/>
          <a:cs typeface="+mn-cs"/>
        </a:defRPr>
      </a:lvl1pPr>
      <a:lvl2pPr marL="742950" indent="-285750" algn="l" defTabSz="449263" rtl="0" eaLnBrk="0" fontAlgn="base" hangingPunct="0">
        <a:spcBef>
          <a:spcPts val="700"/>
        </a:spcBef>
        <a:spcAft>
          <a:spcPct val="0"/>
        </a:spcAft>
        <a:buClr>
          <a:srgbClr val="000000"/>
        </a:buClr>
        <a:buSzPct val="100000"/>
        <a:buFont typeface="Times New Roman" pitchFamily="18" charset="0"/>
        <a:defRPr sz="2800">
          <a:solidFill>
            <a:srgbClr val="FFFFFF"/>
          </a:solidFill>
          <a:latin typeface="+mn-lt"/>
          <a:cs typeface="+mn-cs"/>
        </a:defRPr>
      </a:lvl2pPr>
      <a:lvl3pPr marL="1143000" indent="-228600" algn="l" defTabSz="449263" rtl="0" eaLnBrk="0" fontAlgn="base" hangingPunct="0">
        <a:spcBef>
          <a:spcPts val="600"/>
        </a:spcBef>
        <a:spcAft>
          <a:spcPct val="0"/>
        </a:spcAft>
        <a:buClr>
          <a:srgbClr val="000000"/>
        </a:buClr>
        <a:buSzPct val="100000"/>
        <a:buFont typeface="Times New Roman" pitchFamily="18" charset="0"/>
        <a:defRPr sz="2400">
          <a:solidFill>
            <a:srgbClr val="FFFFFF"/>
          </a:solidFill>
          <a:latin typeface="+mn-lt"/>
          <a:cs typeface="+mn-cs"/>
        </a:defRPr>
      </a:lvl3pPr>
      <a:lvl4pPr marL="1600200" indent="-228600" algn="l" defTabSz="449263" rtl="0" eaLnBrk="0" fontAlgn="base" hangingPunct="0">
        <a:spcBef>
          <a:spcPts val="500"/>
        </a:spcBef>
        <a:spcAft>
          <a:spcPct val="0"/>
        </a:spcAft>
        <a:buClr>
          <a:srgbClr val="000000"/>
        </a:buClr>
        <a:buSzPct val="100000"/>
        <a:buFont typeface="Times New Roman" pitchFamily="18" charset="0"/>
        <a:defRPr sz="2000">
          <a:solidFill>
            <a:srgbClr val="FFFFFF"/>
          </a:solidFill>
          <a:latin typeface="+mn-lt"/>
          <a:cs typeface="+mn-cs"/>
        </a:defRPr>
      </a:lvl4pPr>
      <a:lvl5pPr marL="2057400" indent="-228600" algn="l" defTabSz="449263" rtl="0" eaLnBrk="0" fontAlgn="base" hangingPunct="0">
        <a:spcBef>
          <a:spcPts val="500"/>
        </a:spcBef>
        <a:spcAft>
          <a:spcPct val="0"/>
        </a:spcAft>
        <a:buClr>
          <a:srgbClr val="000000"/>
        </a:buClr>
        <a:buSzPct val="100000"/>
        <a:buFont typeface="Times New Roman" pitchFamily="18" charset="0"/>
        <a:defRPr sz="2000">
          <a:solidFill>
            <a:srgbClr val="FFFFFF"/>
          </a:solidFill>
          <a:latin typeface="+mn-lt"/>
          <a:cs typeface="+mn-cs"/>
        </a:defRPr>
      </a:lvl5pPr>
      <a:lvl6pPr marL="2514600" indent="-228600" algn="l" defTabSz="449263" rtl="0" eaLnBrk="0" fontAlgn="base" hangingPunct="0">
        <a:spcBef>
          <a:spcPts val="500"/>
        </a:spcBef>
        <a:spcAft>
          <a:spcPct val="0"/>
        </a:spcAft>
        <a:buClr>
          <a:srgbClr val="000000"/>
        </a:buClr>
        <a:buSzPct val="100000"/>
        <a:buFont typeface="Times New Roman" pitchFamily="18" charset="0"/>
        <a:defRPr sz="2000">
          <a:solidFill>
            <a:srgbClr val="FFFFFF"/>
          </a:solidFill>
          <a:latin typeface="+mn-lt"/>
          <a:cs typeface="+mn-cs"/>
        </a:defRPr>
      </a:lvl6pPr>
      <a:lvl7pPr marL="2971800" indent="-228600" algn="l" defTabSz="449263" rtl="0" eaLnBrk="0" fontAlgn="base" hangingPunct="0">
        <a:spcBef>
          <a:spcPts val="500"/>
        </a:spcBef>
        <a:spcAft>
          <a:spcPct val="0"/>
        </a:spcAft>
        <a:buClr>
          <a:srgbClr val="000000"/>
        </a:buClr>
        <a:buSzPct val="100000"/>
        <a:buFont typeface="Times New Roman" pitchFamily="18" charset="0"/>
        <a:defRPr sz="2000">
          <a:solidFill>
            <a:srgbClr val="FFFFFF"/>
          </a:solidFill>
          <a:latin typeface="+mn-lt"/>
          <a:cs typeface="+mn-cs"/>
        </a:defRPr>
      </a:lvl7pPr>
      <a:lvl8pPr marL="3429000" indent="-228600" algn="l" defTabSz="449263" rtl="0" eaLnBrk="0" fontAlgn="base" hangingPunct="0">
        <a:spcBef>
          <a:spcPts val="500"/>
        </a:spcBef>
        <a:spcAft>
          <a:spcPct val="0"/>
        </a:spcAft>
        <a:buClr>
          <a:srgbClr val="000000"/>
        </a:buClr>
        <a:buSzPct val="100000"/>
        <a:buFont typeface="Times New Roman" pitchFamily="18" charset="0"/>
        <a:defRPr sz="2000">
          <a:solidFill>
            <a:srgbClr val="FFFFFF"/>
          </a:solidFill>
          <a:latin typeface="+mn-lt"/>
          <a:cs typeface="+mn-cs"/>
        </a:defRPr>
      </a:lvl8pPr>
      <a:lvl9pPr marL="3886200" indent="-228600" algn="l" defTabSz="449263" rtl="0" eaLnBrk="0" fontAlgn="base" hangingPunct="0">
        <a:spcBef>
          <a:spcPts val="500"/>
        </a:spcBef>
        <a:spcAft>
          <a:spcPct val="0"/>
        </a:spcAft>
        <a:buClr>
          <a:srgbClr val="000000"/>
        </a:buClr>
        <a:buSzPct val="100000"/>
        <a:buFont typeface="Times New Roman" pitchFamily="18" charset="0"/>
        <a:defRPr sz="2000">
          <a:solidFill>
            <a:srgbClr val="FFFFFF"/>
          </a:solidFill>
          <a:latin typeface="+mn-lt"/>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wmf"/><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ebooksgratuits.com/html/hasek_brave_soldat_chveik.html" TargetMode="External"/><Relationship Id="rId3" Type="http://schemas.openxmlformats.org/officeDocument/2006/relationships/audio" Target="../media/audio1.wav"/><Relationship Id="rId7" Type="http://schemas.openxmlformats.org/officeDocument/2006/relationships/hyperlink" Target="http://vojtisek.tripod.com/hasek/17101_cses.html"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cs.wikipedia.org/wiki/Rom%C3%A1nsk%C3%A9_jazyky" TargetMode="External"/><Relationship Id="rId5" Type="http://schemas.openxmlformats.org/officeDocument/2006/relationships/hyperlink" Target="http://chroniquescathares.blog.lemonde.fr/files/2011/11/Pays-europ%C3%A9ens-o%C3%B9-une-ou-plusieurs-langues-romanes-sont-parl%C3%A9es-Wikimedia-Commons.gif" TargetMode="External"/><Relationship Id="rId4" Type="http://schemas.openxmlformats.org/officeDocument/2006/relationships/hyperlink" Target="http://jdvorak.blog.idnes.cz/c/249929/Bude-mit-Svejk-knihovnu.htm" TargetMode="External"/><Relationship Id="rId9" Type="http://schemas.openxmlformats.org/officeDocument/2006/relationships/hyperlink" Target="http://ro.scribd.com/doc/49153584/Jaroslav-Hasek-Soldatul-Svej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p:cNvSpPr txBox="1">
            <a:spLocks noChangeArrowheads="1"/>
          </p:cNvSpPr>
          <p:nvPr/>
        </p:nvSpPr>
        <p:spPr bwMode="auto">
          <a:xfrm>
            <a:off x="395288" y="1844675"/>
            <a:ext cx="8424862" cy="720725"/>
          </a:xfrm>
          <a:prstGeom prst="rect">
            <a:avLst/>
          </a:prstGeom>
          <a:noFill/>
          <a:ln w="9525">
            <a:noFill/>
            <a:round/>
            <a:headEnd/>
            <a:tailEnd/>
          </a:ln>
          <a:effectLst/>
        </p:spPr>
        <p:txBody>
          <a:bodyPr anchor="ctr"/>
          <a:lstStyle/>
          <a:p>
            <a:pPr algn="ct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3600" b="1">
                <a:solidFill>
                  <a:srgbClr val="000000"/>
                </a:solidFill>
                <a:latin typeface="Tahoma" pitchFamily="34" charset="0"/>
              </a:rPr>
              <a:t>Příbuznost jazyků z hlediska vývoje</a:t>
            </a:r>
          </a:p>
        </p:txBody>
      </p:sp>
      <p:pic>
        <p:nvPicPr>
          <p:cNvPr id="3074" name="Picture 2"/>
          <p:cNvPicPr>
            <a:picLocks noChangeAspect="1" noChangeArrowheads="1"/>
          </p:cNvPicPr>
          <p:nvPr/>
        </p:nvPicPr>
        <p:blipFill>
          <a:blip r:embed="rId4" cstate="print"/>
          <a:srcRect/>
          <a:stretch>
            <a:fillRect/>
          </a:stretch>
        </p:blipFill>
        <p:spPr bwMode="auto">
          <a:xfrm>
            <a:off x="179388" y="260350"/>
            <a:ext cx="5603875" cy="1368425"/>
          </a:xfrm>
          <a:prstGeom prst="rect">
            <a:avLst/>
          </a:prstGeom>
          <a:solidFill>
            <a:srgbClr val="FFFFFF"/>
          </a:solidFill>
          <a:ln w="9525">
            <a:noFill/>
            <a:round/>
            <a:headEnd/>
            <a:tailEnd/>
          </a:ln>
          <a:effectLst/>
        </p:spPr>
      </p:pic>
      <p:pic>
        <p:nvPicPr>
          <p:cNvPr id="3075" name="Picture 3"/>
          <p:cNvPicPr>
            <a:picLocks noChangeAspect="1" noChangeArrowheads="1"/>
          </p:cNvPicPr>
          <p:nvPr/>
        </p:nvPicPr>
        <p:blipFill>
          <a:blip r:embed="rId5" cstate="print"/>
          <a:srcRect/>
          <a:stretch>
            <a:fillRect/>
          </a:stretch>
        </p:blipFill>
        <p:spPr bwMode="auto">
          <a:xfrm>
            <a:off x="7812088" y="333375"/>
            <a:ext cx="893762" cy="804863"/>
          </a:xfrm>
          <a:prstGeom prst="rect">
            <a:avLst/>
          </a:prstGeom>
          <a:noFill/>
          <a:ln w="9525">
            <a:noFill/>
            <a:round/>
            <a:headEnd/>
            <a:tailEnd/>
          </a:ln>
          <a:effectLst/>
        </p:spPr>
      </p:pic>
      <p:graphicFrame>
        <p:nvGraphicFramePr>
          <p:cNvPr id="3218" name="Group 146"/>
          <p:cNvGraphicFramePr>
            <a:graphicFrameLocks noGrp="1"/>
          </p:cNvGraphicFramePr>
          <p:nvPr/>
        </p:nvGraphicFramePr>
        <p:xfrm>
          <a:off x="179388" y="2852738"/>
          <a:ext cx="8769667" cy="3256599"/>
        </p:xfrm>
        <a:graphic>
          <a:graphicData uri="http://schemas.openxmlformats.org/drawingml/2006/table">
            <a:tbl>
              <a:tblPr/>
              <a:tblGrid>
                <a:gridCol w="3146425"/>
                <a:gridCol w="1914525"/>
                <a:gridCol w="182562"/>
                <a:gridCol w="3317875"/>
                <a:gridCol w="208280"/>
              </a:tblGrid>
              <a:tr h="274638">
                <a:tc gridSpan="2">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Název projektu: Digitalizace výuky oboru Kosmetické služby</a:t>
                      </a:r>
                      <a:endParaRPr kumimoji="0" lang="cs-CZ" sz="1100" b="0" i="0" u="none" strike="noStrike" cap="none" normalizeH="0" baseline="0" smtClean="0">
                        <a:ln>
                          <a:noFill/>
                        </a:ln>
                        <a:solidFill>
                          <a:schemeClr val="tx1"/>
                        </a:solidFill>
                        <a:effectLst/>
                        <a:latin typeface="Tahoma" pitchFamily="34" charset="0"/>
                        <a:cs typeface="Lucida Sans Unicode"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gridSpan="3">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Číslo projektu: </a:t>
                      </a:r>
                      <a:r>
                        <a:rPr kumimoji="0" lang="cs-CZ" sz="1100" b="0" i="0" u="none" strike="noStrike" cap="none" normalizeH="0" baseline="0" smtClean="0">
                          <a:ln>
                            <a:noFill/>
                          </a:ln>
                          <a:solidFill>
                            <a:schemeClr val="tx1"/>
                          </a:solidFill>
                          <a:effectLst/>
                          <a:latin typeface="Tahoma" pitchFamily="34" charset="0"/>
                          <a:cs typeface="Times New Roman" pitchFamily="18" charset="0"/>
                        </a:rPr>
                        <a:t>CZ.1.07/1.5.00/34.0535</a:t>
                      </a:r>
                      <a:endParaRPr kumimoji="0" lang="cs-CZ" sz="1100" b="0" i="0" u="none" strike="noStrike" cap="none" normalizeH="0" baseline="0" smtClean="0">
                        <a:ln>
                          <a:noFill/>
                        </a:ln>
                        <a:solidFill>
                          <a:schemeClr val="tx1"/>
                        </a:solidFill>
                        <a:effectLst/>
                        <a:latin typeface="Tahoma" pitchFamily="34" charset="0"/>
                        <a:cs typeface="Lucida Sans Unicode" pitchFamily="34"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r>
              <a:tr h="274638">
                <a:tc gridSpan="5">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Škola: </a:t>
                      </a:r>
                      <a:r>
                        <a:rPr kumimoji="0" lang="cs-CZ" sz="1100" b="0" i="0" u="none" strike="noStrike" cap="none" normalizeH="0" baseline="0" smtClean="0">
                          <a:ln>
                            <a:noFill/>
                          </a:ln>
                          <a:solidFill>
                            <a:schemeClr val="tx1"/>
                          </a:solidFill>
                          <a:effectLst/>
                          <a:latin typeface="Tahoma" pitchFamily="34" charset="0"/>
                          <a:cs typeface="Times New Roman" pitchFamily="18" charset="0"/>
                        </a:rPr>
                        <a:t>Soukromá střední odborná škola Břeclav, s.r.o., Mládežnická 3, 690 02 Břeclav</a:t>
                      </a:r>
                      <a:endParaRPr kumimoji="0" lang="cs-CZ" sz="1100" b="0" i="0" u="none" strike="noStrike" cap="none" normalizeH="0" baseline="0" smtClean="0">
                        <a:ln>
                          <a:noFill/>
                        </a:ln>
                        <a:solidFill>
                          <a:schemeClr val="tx1"/>
                        </a:solidFill>
                        <a:effectLst/>
                        <a:latin typeface="Tahoma" pitchFamily="34" charset="0"/>
                        <a:cs typeface="Lucida Sans Unicode" pitchFamily="34"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517525">
                <a:tc gridSpan="3">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Předmět: </a:t>
                      </a:r>
                      <a:r>
                        <a:rPr kumimoji="0" lang="cs-CZ" sz="1100" b="0" i="0" u="none" strike="noStrike" cap="none" normalizeH="0" baseline="0" smtClean="0">
                          <a:ln>
                            <a:noFill/>
                          </a:ln>
                          <a:solidFill>
                            <a:schemeClr val="tx1"/>
                          </a:solidFill>
                          <a:effectLst/>
                          <a:latin typeface="Tahoma" pitchFamily="34" charset="0"/>
                          <a:cs typeface="Times New Roman" pitchFamily="18" charset="0"/>
                        </a:rPr>
                        <a:t>Český jazyk a literatura</a:t>
                      </a:r>
                      <a:endParaRPr kumimoji="0" lang="cs-CZ" sz="1100" b="0" i="0" u="none" strike="noStrike" cap="none" normalizeH="0" baseline="0" smtClean="0">
                        <a:ln>
                          <a:noFill/>
                        </a:ln>
                        <a:solidFill>
                          <a:schemeClr val="tx1"/>
                        </a:solidFill>
                        <a:effectLst/>
                        <a:latin typeface="Tahoma" pitchFamily="34" charset="0"/>
                        <a:cs typeface="Lucida Sans Unicode"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Ročník: 4.</a:t>
                      </a:r>
                      <a:endParaRPr kumimoji="0" lang="cs-CZ" sz="1100" b="0" i="0" u="none" strike="noStrike" cap="none" normalizeH="0" baseline="0" smtClean="0">
                        <a:ln>
                          <a:noFill/>
                        </a:ln>
                        <a:solidFill>
                          <a:schemeClr val="tx1"/>
                        </a:solidFill>
                        <a:effectLst/>
                        <a:latin typeface="Tahoma" pitchFamily="34" charset="0"/>
                        <a:cs typeface="Lucida Sans Unicode"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449263" rtl="0" eaLnBrk="0" fontAlgn="base" latinLnBrk="0" hangingPunct="0">
                        <a:lnSpc>
                          <a:spcPct val="100000"/>
                        </a:lnSpc>
                        <a:spcBef>
                          <a:spcPts val="800"/>
                        </a:spcBef>
                        <a:spcAft>
                          <a:spcPct val="0"/>
                        </a:spcAft>
                        <a:buClr>
                          <a:srgbClr val="000000"/>
                        </a:buClr>
                        <a:buSzPct val="100000"/>
                        <a:buFont typeface="Times New Roman" pitchFamily="18" charset="0"/>
                        <a:buNone/>
                        <a:tabLst/>
                      </a:pPr>
                      <a:endParaRPr kumimoji="0" lang="cs-CZ" sz="2800" b="0" i="0" u="none" strike="noStrike" cap="none" normalizeH="0" baseline="0" smtClean="0">
                        <a:ln>
                          <a:noFill/>
                        </a:ln>
                        <a:solidFill>
                          <a:srgbClr val="FFFFFF"/>
                        </a:solidFill>
                        <a:effectLst/>
                        <a:latin typeface="Arial" charset="0"/>
                        <a:cs typeface="Lucida Sans Unicode" pitchFamily="34" charset="0"/>
                      </a:endParaRPr>
                    </a:p>
                  </a:txBody>
                  <a:tcPr horzOverflow="overflow">
                    <a:lnL w="12700" cap="flat" cmpd="sng" algn="ctr">
                      <a:solidFill>
                        <a:srgbClr val="000000"/>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74638">
                <a:tc gridSpan="3">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Tematický okruh: </a:t>
                      </a:r>
                      <a:r>
                        <a:rPr kumimoji="0" lang="cs-CZ" sz="1100" b="0" i="0" u="none" strike="noStrike" cap="none" normalizeH="0" baseline="0" smtClean="0">
                          <a:ln>
                            <a:noFill/>
                          </a:ln>
                          <a:solidFill>
                            <a:schemeClr val="tx1"/>
                          </a:solidFill>
                          <a:effectLst/>
                          <a:latin typeface="Tahoma" pitchFamily="34" charset="0"/>
                          <a:cs typeface="Times New Roman" pitchFamily="18" charset="0"/>
                        </a:rPr>
                        <a:t>Příbuznost jazyků </a:t>
                      </a:r>
                      <a:r>
                        <a:rPr kumimoji="0" lang="cs-CZ" sz="1100" b="0" i="0" u="none" strike="noStrike" cap="none" normalizeH="0" baseline="0" smtClean="0">
                          <a:ln>
                            <a:noFill/>
                          </a:ln>
                          <a:solidFill>
                            <a:schemeClr val="tx1"/>
                          </a:solidFill>
                          <a:effectLst/>
                          <a:latin typeface="Tahoma" pitchFamily="34" charset="0"/>
                          <a:cs typeface="Lucida Sans Unicode" pitchFamily="34" charset="0"/>
                        </a:rPr>
                        <a:t>z hlediska vývoje </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rowSpan="3" gridSpan="2">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Téma: </a:t>
                      </a:r>
                      <a:r>
                        <a:rPr kumimoji="0" lang="cs-CZ" sz="1100" b="0" i="0" u="none" strike="noStrike" cap="none" normalizeH="0" baseline="0" smtClean="0">
                          <a:ln>
                            <a:noFill/>
                          </a:ln>
                          <a:solidFill>
                            <a:schemeClr val="tx1"/>
                          </a:solidFill>
                          <a:effectLst/>
                          <a:latin typeface="Tahoma" pitchFamily="34" charset="0"/>
                          <a:cs typeface="Times New Roman" pitchFamily="18" charset="0"/>
                        </a:rPr>
                        <a:t>Čeština a příbuzné jazyky z pohledu vývojového II</a:t>
                      </a:r>
                    </a:p>
                  </a:txBody>
                  <a:tcPr horzOverflow="overflow">
                    <a:lnL w="12700" cap="flat" cmpd="sng" algn="ctr">
                      <a:solidFill>
                        <a:srgbClr val="000000"/>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rowSpan="3" hMerge="1">
                  <a:txBody>
                    <a:bodyPr/>
                    <a:lstStyle/>
                    <a:p>
                      <a:endParaRPr lang="cs-CZ"/>
                    </a:p>
                  </a:txBody>
                  <a:tcPr/>
                </a:tc>
              </a:tr>
              <a:tr h="457200">
                <a:tc>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Jméno autora: Mgr. Milan Zachodil</a:t>
                      </a:r>
                      <a:endParaRPr kumimoji="0" lang="cs-CZ" sz="1100" b="0" i="0" u="none" strike="noStrike" cap="none" normalizeH="0" baseline="0" smtClean="0">
                        <a:ln>
                          <a:noFill/>
                        </a:ln>
                        <a:solidFill>
                          <a:schemeClr val="tx1"/>
                        </a:solidFill>
                        <a:effectLst/>
                        <a:latin typeface="Tahoma"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Datum tvorby: 26. 2. 2013</a:t>
                      </a:r>
                      <a:endParaRPr kumimoji="0" lang="cs-CZ" sz="1100" b="0" i="0" u="none" strike="noStrike" cap="none" normalizeH="0" baseline="0" smtClean="0">
                        <a:ln>
                          <a:noFill/>
                        </a:ln>
                        <a:solidFill>
                          <a:schemeClr val="tx1"/>
                        </a:solidFill>
                        <a:effectLst/>
                        <a:latin typeface="Tahoma" pitchFamily="34" charset="0"/>
                        <a:cs typeface="Lucida Sans Unicode"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gridSpan="2" vMerge="1">
                  <a:txBody>
                    <a:bodyPr/>
                    <a:lstStyle/>
                    <a:p>
                      <a:endParaRPr lang="cs-CZ"/>
                    </a:p>
                  </a:txBody>
                  <a:tcPr/>
                </a:tc>
                <a:tc hMerge="1" vMerge="1">
                  <a:txBody>
                    <a:bodyPr/>
                    <a:lstStyle/>
                    <a:p>
                      <a:endParaRPr lang="cs-CZ"/>
                    </a:p>
                  </a:txBody>
                  <a:tcPr/>
                </a:tc>
              </a:tr>
              <a:tr h="457200">
                <a:tc gridSpan="3">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Kód materiálu: OPVK_1.5_DUM_III/2_ČJL 1_ ZA_07</a:t>
                      </a:r>
                      <a:endParaRPr kumimoji="0" lang="cs-CZ" sz="1100" b="0" i="0" u="none" strike="noStrike" cap="none" normalizeH="0" baseline="0" smtClean="0">
                        <a:ln>
                          <a:noFill/>
                        </a:ln>
                        <a:solidFill>
                          <a:schemeClr val="tx1"/>
                        </a:solidFill>
                        <a:effectLst/>
                        <a:latin typeface="Tahoma" pitchFamily="34" charset="0"/>
                        <a:cs typeface="Times New Roman" pitchFamily="18" charset="0"/>
                      </a:endParaRPr>
                    </a:p>
                    <a:p>
                      <a:pPr marL="0" marR="0" lvl="0" indent="0" algn="l" defTabSz="449263" rtl="0" eaLnBrk="0" fontAlgn="base" latinLnBrk="0" hangingPunct="0">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Soubor: </a:t>
                      </a:r>
                      <a:r>
                        <a:rPr kumimoji="0" lang="cs-CZ" sz="1100" b="0" i="0" u="none" strike="noStrike" cap="none" normalizeH="0" baseline="0" smtClean="0">
                          <a:ln>
                            <a:noFill/>
                          </a:ln>
                          <a:solidFill>
                            <a:schemeClr val="tx1"/>
                          </a:solidFill>
                          <a:effectLst/>
                          <a:latin typeface="Tahoma" pitchFamily="34" charset="0"/>
                          <a:cs typeface="Times New Roman" pitchFamily="18" charset="0"/>
                        </a:rPr>
                        <a:t> VYSTUPY</a:t>
                      </a:r>
                      <a:r>
                        <a:rPr kumimoji="0" lang="en-US" sz="1100" b="0" i="0" u="none" strike="noStrike" cap="none" normalizeH="0" baseline="0" smtClean="0">
                          <a:ln>
                            <a:noFill/>
                          </a:ln>
                          <a:solidFill>
                            <a:schemeClr val="tx1"/>
                          </a:solidFill>
                          <a:effectLst/>
                          <a:latin typeface="Tahoma" pitchFamily="34" charset="0"/>
                          <a:cs typeface="Times New Roman" pitchFamily="18" charset="0"/>
                        </a:rPr>
                        <a:t>/</a:t>
                      </a:r>
                      <a:r>
                        <a:rPr kumimoji="0" lang="cs-CZ" sz="1100" b="0" i="0" u="none" strike="noStrike" cap="none" normalizeH="0" baseline="0" smtClean="0">
                          <a:ln>
                            <a:noFill/>
                          </a:ln>
                          <a:solidFill>
                            <a:schemeClr val="tx1"/>
                          </a:solidFill>
                          <a:effectLst/>
                          <a:latin typeface="Tahoma" pitchFamily="34" charset="0"/>
                          <a:cs typeface="Times New Roman" pitchFamily="18" charset="0"/>
                        </a:rPr>
                        <a:t>VY_32_inovace_ČJL 1_ZA_07</a:t>
                      </a:r>
                      <a:endParaRPr kumimoji="0" lang="cs-CZ" sz="1100" b="0" i="0" u="none" strike="noStrike" cap="none" normalizeH="0" baseline="0" smtClean="0">
                        <a:ln>
                          <a:noFill/>
                        </a:ln>
                        <a:solidFill>
                          <a:schemeClr val="tx1"/>
                        </a:solidFill>
                        <a:effectLst/>
                        <a:latin typeface="Tahoma" pitchFamily="34" charset="0"/>
                        <a:cs typeface="Lucida Sans Unicode"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gridSpan="2" vMerge="1">
                  <a:txBody>
                    <a:bodyPr/>
                    <a:lstStyle/>
                    <a:p>
                      <a:endParaRPr lang="cs-CZ"/>
                    </a:p>
                  </a:txBody>
                  <a:tcPr/>
                </a:tc>
                <a:tc hMerge="1" vMerge="1">
                  <a:txBody>
                    <a:bodyPr/>
                    <a:lstStyle/>
                    <a:p>
                      <a:endParaRPr lang="cs-CZ"/>
                    </a:p>
                  </a:txBody>
                  <a:tcPr/>
                </a:tc>
              </a:tr>
              <a:tr h="1000125">
                <a:tc gridSpan="5">
                  <a:txBody>
                    <a:bodyPr/>
                    <a:lstStyle/>
                    <a:p>
                      <a:pPr marL="0" marR="0" lvl="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pPr>
                      <a:r>
                        <a:rPr kumimoji="0" lang="cs-CZ" sz="1100" b="1" i="0" u="none" strike="noStrike" cap="none" normalizeH="0" baseline="0" smtClean="0">
                          <a:ln>
                            <a:noFill/>
                          </a:ln>
                          <a:solidFill>
                            <a:schemeClr val="tx1"/>
                          </a:solidFill>
                          <a:effectLst/>
                          <a:latin typeface="Tahoma" pitchFamily="34" charset="0"/>
                          <a:cs typeface="Times New Roman" pitchFamily="18" charset="0"/>
                        </a:rPr>
                        <a:t>Anotace: </a:t>
                      </a:r>
                      <a:r>
                        <a:rPr kumimoji="0" lang="cs-CZ" sz="1100" b="0" i="0" u="none" strike="noStrike" cap="none" normalizeH="0" baseline="0" smtClean="0">
                          <a:ln>
                            <a:noFill/>
                          </a:ln>
                          <a:solidFill>
                            <a:schemeClr val="tx1"/>
                          </a:solidFill>
                          <a:effectLst/>
                          <a:latin typeface="Tahoma" pitchFamily="34" charset="0"/>
                          <a:cs typeface="Times New Roman" pitchFamily="18" charset="0"/>
                        </a:rPr>
                        <a:t>Materiál seznamuje žáky se základními jazykovými společenstvími a přibližuje jim vztahy mezi různými jazyky z vývojového hlediska</a:t>
                      </a:r>
                      <a:endParaRPr kumimoji="0" lang="cs-CZ" sz="1100" b="0" i="0" u="none" strike="noStrike" cap="none" normalizeH="0" baseline="0" smtClean="0">
                        <a:ln>
                          <a:noFill/>
                        </a:ln>
                        <a:solidFill>
                          <a:schemeClr val="tx1"/>
                        </a:solidFill>
                        <a:effectLst/>
                        <a:latin typeface="Tahoma" pitchFamily="34" charset="0"/>
                        <a:cs typeface="Lucida Sans Unicode" pitchFamily="34" charset="0"/>
                      </a:endParaRPr>
                    </a:p>
                  </a:txBody>
                  <a:tcPr horzOverflow="overflow">
                    <a:lnL w="12700" cap="flat" cmpd="sng" algn="ctr">
                      <a:solidFill>
                        <a:srgbClr val="000000"/>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bl>
          </a:graphicData>
        </a:graphic>
      </p:graphicFrame>
    </p:spTree>
  </p:cSld>
  <p:clrMapOvr>
    <a:masterClrMapping/>
  </p:clrMapOvr>
  <p:transition>
    <p:sndAc>
      <p:stSnd>
        <p:snd r:embed="rId3" name="drumroll.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additive="repl">
                                        <p:cTn id="6" dur="1" fill="hold">
                                          <p:stCondLst>
                                            <p:cond delay="0"/>
                                          </p:stCondLst>
                                        </p:cTn>
                                        <p:tgtEl>
                                          <p:spTgt spid="3073"/>
                                        </p:tgtEl>
                                        <p:attrNameLst>
                                          <p:attrName>style.visibility</p:attrName>
                                        </p:attrNameLst>
                                      </p:cBhvr>
                                      <p:to>
                                        <p:strVal val="visible"/>
                                      </p:to>
                                    </p:set>
                                    <p:animEffect transition="in" filter="checkerboard(across)">
                                      <p:cBhvr additive="repl">
                                        <p:cTn id="7" dur="500"/>
                                        <p:tgtEl>
                                          <p:spTgt spid="30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Text Box 1"/>
          <p:cNvSpPr txBox="1">
            <a:spLocks noChangeArrowheads="1"/>
          </p:cNvSpPr>
          <p:nvPr/>
        </p:nvSpPr>
        <p:spPr bwMode="auto">
          <a:xfrm>
            <a:off x="457200" y="274638"/>
            <a:ext cx="8229600" cy="1143000"/>
          </a:xfrm>
          <a:prstGeom prst="rect">
            <a:avLst/>
          </a:prstGeom>
          <a:noFill/>
          <a:ln w="9525">
            <a:noFill/>
            <a:round/>
            <a:headEnd/>
            <a:tailEnd/>
          </a:ln>
          <a:effectLst/>
        </p:spPr>
        <p:txBody>
          <a:bodyPr anchor="ctr"/>
          <a:lstStyle/>
          <a:p>
            <a:pPr algn="ct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4400" b="1">
                <a:solidFill>
                  <a:srgbClr val="000000"/>
                </a:solidFill>
                <a:latin typeface="Tahoma" pitchFamily="34" charset="0"/>
              </a:rPr>
              <a:t>Germánské jazyky</a:t>
            </a:r>
          </a:p>
        </p:txBody>
      </p:sp>
      <p:sp>
        <p:nvSpPr>
          <p:cNvPr id="5122" name="Text Box 2"/>
          <p:cNvSpPr txBox="1">
            <a:spLocks noChangeArrowheads="1"/>
          </p:cNvSpPr>
          <p:nvPr/>
        </p:nvSpPr>
        <p:spPr bwMode="auto">
          <a:xfrm>
            <a:off x="0" y="1773238"/>
            <a:ext cx="4356100" cy="4751387"/>
          </a:xfrm>
          <a:prstGeom prst="rect">
            <a:avLst/>
          </a:prstGeom>
          <a:noFill/>
          <a:ln w="9525">
            <a:noFill/>
            <a:round/>
            <a:headEnd/>
            <a:tailEnd/>
          </a:ln>
          <a:effectLst/>
        </p:spPr>
        <p:txBody>
          <a:bodyPr/>
          <a:lstStyle/>
          <a:p>
            <a:pPr marL="341313" indent="-341313" algn="just">
              <a:lnSpc>
                <a:spcPct val="115000"/>
              </a:lnSpc>
              <a:spcBef>
                <a:spcPts val="6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2500" dirty="0">
                <a:solidFill>
                  <a:srgbClr val="000000"/>
                </a:solidFill>
                <a:latin typeface="Tahoma" pitchFamily="34" charset="0"/>
              </a:rPr>
              <a:t>Mluví jimi přes 450 miliónů osob a jsou i zeměpisně jedny z nejrozšířenějších. </a:t>
            </a:r>
          </a:p>
          <a:p>
            <a:pPr marL="341313" indent="-341313" algn="just">
              <a:lnSpc>
                <a:spcPct val="115000"/>
              </a:lnSpc>
              <a:spcBef>
                <a:spcPts val="6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2500" b="1" dirty="0">
                <a:solidFill>
                  <a:srgbClr val="000000"/>
                </a:solidFill>
                <a:latin typeface="Tahoma" pitchFamily="34" charset="0"/>
              </a:rPr>
              <a:t>Germáni</a:t>
            </a:r>
            <a:r>
              <a:rPr lang="cs-CZ" sz="2500" dirty="0">
                <a:solidFill>
                  <a:srgbClr val="000000"/>
                </a:solidFill>
                <a:latin typeface="Tahoma" pitchFamily="34" charset="0"/>
              </a:rPr>
              <a:t> je společné označení pro řadu kmenů, které žily ve </a:t>
            </a:r>
            <a:r>
              <a:rPr lang="cs-CZ" sz="2500" dirty="0" err="1">
                <a:solidFill>
                  <a:srgbClr val="000000"/>
                </a:solidFill>
                <a:latin typeface="Tahoma" pitchFamily="34" charset="0"/>
              </a:rPr>
              <a:t>starově</a:t>
            </a:r>
            <a:r>
              <a:rPr lang="cs-CZ" sz="2500" dirty="0">
                <a:solidFill>
                  <a:srgbClr val="000000"/>
                </a:solidFill>
                <a:latin typeface="Tahoma" pitchFamily="34" charset="0"/>
              </a:rPr>
              <a:t>-ku v Evropě. Částečně jsou jejich potomky </a:t>
            </a:r>
            <a:r>
              <a:rPr lang="cs-CZ" sz="2500" dirty="0" smtClean="0">
                <a:solidFill>
                  <a:srgbClr val="000000"/>
                </a:solidFill>
                <a:latin typeface="Tahoma" pitchFamily="34" charset="0"/>
              </a:rPr>
              <a:t>současné národy </a:t>
            </a:r>
            <a:r>
              <a:rPr lang="cs-CZ" sz="2500" dirty="0" err="1" smtClean="0">
                <a:solidFill>
                  <a:srgbClr val="000000"/>
                </a:solidFill>
                <a:latin typeface="Tahoma" pitchFamily="34" charset="0"/>
              </a:rPr>
              <a:t>hovo</a:t>
            </a:r>
            <a:r>
              <a:rPr lang="cs-CZ" sz="2500" dirty="0" smtClean="0">
                <a:solidFill>
                  <a:srgbClr val="000000"/>
                </a:solidFill>
                <a:latin typeface="Tahoma" pitchFamily="34" charset="0"/>
              </a:rPr>
              <a:t>-</a:t>
            </a:r>
            <a:r>
              <a:rPr lang="cs-CZ" sz="2500" dirty="0" err="1" smtClean="0">
                <a:solidFill>
                  <a:srgbClr val="000000"/>
                </a:solidFill>
                <a:latin typeface="Tahoma" pitchFamily="34" charset="0"/>
              </a:rPr>
              <a:t>řící</a:t>
            </a:r>
            <a:r>
              <a:rPr lang="cs-CZ" sz="2500" dirty="0">
                <a:solidFill>
                  <a:srgbClr val="000000"/>
                </a:solidFill>
                <a:latin typeface="Tahoma" pitchFamily="34" charset="0"/>
              </a:rPr>
              <a:t> germánskými jazyky. </a:t>
            </a:r>
          </a:p>
        </p:txBody>
      </p:sp>
      <p:sp>
        <p:nvSpPr>
          <p:cNvPr id="5123" name="Text Box 3"/>
          <p:cNvSpPr txBox="1">
            <a:spLocks noChangeArrowheads="1"/>
          </p:cNvSpPr>
          <p:nvPr/>
        </p:nvSpPr>
        <p:spPr bwMode="auto">
          <a:xfrm>
            <a:off x="-468313" y="3284538"/>
            <a:ext cx="4176713" cy="366712"/>
          </a:xfrm>
          <a:prstGeom prst="rect">
            <a:avLst/>
          </a:prstGeom>
          <a:noFill/>
          <a:ln w="9525">
            <a:noFill/>
            <a:round/>
            <a:headEnd/>
            <a:tailEnd/>
          </a:ln>
          <a:effectLst/>
        </p:spPr>
        <p:txBody>
          <a:bodyPr wrap="none" anchor="ctr"/>
          <a:lstStyle/>
          <a:p>
            <a:endParaRPr lang="cs-CZ"/>
          </a:p>
        </p:txBody>
      </p:sp>
      <p:pic>
        <p:nvPicPr>
          <p:cNvPr id="5124" name="Picture 4"/>
          <p:cNvPicPr>
            <a:picLocks noChangeAspect="1" noChangeArrowheads="1"/>
          </p:cNvPicPr>
          <p:nvPr/>
        </p:nvPicPr>
        <p:blipFill>
          <a:blip r:embed="rId4" cstate="print"/>
          <a:srcRect/>
          <a:stretch>
            <a:fillRect/>
          </a:stretch>
        </p:blipFill>
        <p:spPr bwMode="auto">
          <a:xfrm>
            <a:off x="4318000" y="1341438"/>
            <a:ext cx="4770438" cy="5111750"/>
          </a:xfrm>
          <a:prstGeom prst="rect">
            <a:avLst/>
          </a:prstGeom>
          <a:noFill/>
          <a:ln w="9525">
            <a:noFill/>
            <a:round/>
            <a:headEnd/>
            <a:tailEnd/>
          </a:ln>
          <a:effectLst/>
        </p:spPr>
      </p:pic>
    </p:spTree>
  </p:cSld>
  <p:clrMapOvr>
    <a:masterClrMapping/>
  </p:clrMapOvr>
  <p:transition>
    <p:sndAc>
      <p:stSnd>
        <p:snd r:embed="rId3" name="drumroll.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additive="repl">
                                        <p:cTn id="6" dur="1" fill="hold">
                                          <p:stCondLst>
                                            <p:cond delay="0"/>
                                          </p:stCondLst>
                                        </p:cTn>
                                        <p:tgtEl>
                                          <p:spTgt spid="5121"/>
                                        </p:tgtEl>
                                        <p:attrNameLst>
                                          <p:attrName>style.visibility</p:attrName>
                                        </p:attrNameLst>
                                      </p:cBhvr>
                                      <p:to>
                                        <p:strVal val="visible"/>
                                      </p:to>
                                    </p:set>
                                    <p:animEffect transition="in" filter="checkerboard(across)">
                                      <p:cBhvr additive="repl">
                                        <p:cTn id="7" dur="500"/>
                                        <p:tgtEl>
                                          <p:spTgt spid="5121"/>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additive="repl">
                                        <p:cTn id="11" dur="1" fill="hold">
                                          <p:stCondLst>
                                            <p:cond delay="0"/>
                                          </p:stCondLst>
                                        </p:cTn>
                                        <p:tgtEl>
                                          <p:spTgt spid="5122">
                                            <p:txEl>
                                              <p:pRg st="0" end="0"/>
                                            </p:txEl>
                                          </p:spTgt>
                                        </p:tgtEl>
                                        <p:attrNameLst>
                                          <p:attrName>style.visibility</p:attrName>
                                        </p:attrNameLst>
                                      </p:cBhvr>
                                      <p:to>
                                        <p:strVal val="visible"/>
                                      </p:to>
                                    </p:set>
                                    <p:animEffect transition="in" filter="checkerboard(across)">
                                      <p:cBhvr additive="repl">
                                        <p:cTn id="12" dur="500"/>
                                        <p:tgtEl>
                                          <p:spTgt spid="51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additive="repl">
                                        <p:cTn id="16" dur="1" fill="hold">
                                          <p:stCondLst>
                                            <p:cond delay="0"/>
                                          </p:stCondLst>
                                        </p:cTn>
                                        <p:tgtEl>
                                          <p:spTgt spid="5122">
                                            <p:txEl>
                                              <p:pRg st="1" end="1"/>
                                            </p:txEl>
                                          </p:spTgt>
                                        </p:tgtEl>
                                        <p:attrNameLst>
                                          <p:attrName>style.visibility</p:attrName>
                                        </p:attrNameLst>
                                      </p:cBhvr>
                                      <p:to>
                                        <p:strVal val="visible"/>
                                      </p:to>
                                    </p:set>
                                    <p:animEffect transition="in" filter="checkerboard(across)">
                                      <p:cBhvr additive="repl">
                                        <p:cTn id="17" dur="500"/>
                                        <p:tgtEl>
                                          <p:spTgt spid="512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Text Box 1"/>
          <p:cNvSpPr txBox="1">
            <a:spLocks noChangeArrowheads="1"/>
          </p:cNvSpPr>
          <p:nvPr/>
        </p:nvSpPr>
        <p:spPr bwMode="auto">
          <a:xfrm>
            <a:off x="457200" y="274638"/>
            <a:ext cx="8229600" cy="850900"/>
          </a:xfrm>
          <a:prstGeom prst="rect">
            <a:avLst/>
          </a:prstGeom>
          <a:noFill/>
          <a:ln w="9525">
            <a:noFill/>
            <a:round/>
            <a:headEnd/>
            <a:tailEnd/>
          </a:ln>
          <a:effectLst/>
        </p:spPr>
        <p:txBody>
          <a:bodyPr anchor="ctr"/>
          <a:lstStyle/>
          <a:p>
            <a:pPr algn="ct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4000" b="1">
                <a:solidFill>
                  <a:srgbClr val="000000"/>
                </a:solidFill>
                <a:latin typeface="Tahoma" pitchFamily="34" charset="0"/>
              </a:rPr>
              <a:t>Západogermánské jazyky</a:t>
            </a:r>
          </a:p>
        </p:txBody>
      </p:sp>
      <p:sp>
        <p:nvSpPr>
          <p:cNvPr id="6146" name="Text Box 2"/>
          <p:cNvSpPr txBox="1">
            <a:spLocks noChangeArrowheads="1"/>
          </p:cNvSpPr>
          <p:nvPr/>
        </p:nvSpPr>
        <p:spPr bwMode="auto">
          <a:xfrm>
            <a:off x="179388" y="1341438"/>
            <a:ext cx="8785225" cy="5400675"/>
          </a:xfrm>
          <a:prstGeom prst="rect">
            <a:avLst/>
          </a:prstGeom>
          <a:noFill/>
          <a:ln w="9525">
            <a:noFill/>
            <a:round/>
            <a:headEnd/>
            <a:tailEnd/>
          </a:ln>
          <a:effectLst/>
        </p:spPr>
        <p:txBody>
          <a:bodyPr/>
          <a:lstStyle/>
          <a:p>
            <a:pPr marL="341313" indent="-341313" algn="just">
              <a:spcBef>
                <a:spcPts val="45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a:solidFill>
                  <a:srgbClr val="000000"/>
                </a:solidFill>
                <a:latin typeface="Tahoma" pitchFamily="34" charset="0"/>
              </a:rPr>
              <a:t>„Tak nám zabili Ferdinanda,“ řekla posluhovačka panu Švejkovi, který opustiv před léty vojenskou službu, když byl definitivně prohlášen vojenskou lékařskou komisí za blba, živil se prodejem psů, ošklivých nečistokrevných oblud, kterým padělal rodokmeny. </a:t>
            </a:r>
            <a:r>
              <a:rPr lang="cs-CZ">
                <a:solidFill>
                  <a:srgbClr val="000000"/>
                </a:solidFill>
              </a:rPr>
              <a:t> </a:t>
            </a:r>
          </a:p>
          <a:p>
            <a:pPr marL="341313" indent="-341313" algn="just">
              <a:spcBef>
                <a:spcPts val="450"/>
              </a:spcBef>
              <a:buClr>
                <a:srgbClr val="FF0000"/>
              </a:buClr>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b="1" u="sng">
                <a:solidFill>
                  <a:srgbClr val="FF0000"/>
                </a:solidFill>
                <a:latin typeface="Tahoma" pitchFamily="34" charset="0"/>
              </a:rPr>
              <a:t>Angličtina:</a:t>
            </a:r>
            <a:r>
              <a:rPr lang="cs-CZ">
                <a:solidFill>
                  <a:srgbClr val="FF0000"/>
                </a:solidFill>
                <a:latin typeface="Tahoma" pitchFamily="34" charset="0"/>
              </a:rPr>
              <a:t> ‘And so they’ve killed our Ferdinand,’ said the charwoman to Mr. Švejk, who had left military service years before, after having been finally certified by an army medical board as an imbecile, and now lived by selling dogs — ugly, mongrel monstrosities whose pedigrees he forged. </a:t>
            </a:r>
          </a:p>
          <a:p>
            <a:pPr marL="341313" indent="-341313" algn="just">
              <a:spcBef>
                <a:spcPts val="450"/>
              </a:spcBef>
              <a:buClr>
                <a:srgbClr val="000099"/>
              </a:buClr>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b="1" u="sng">
                <a:solidFill>
                  <a:srgbClr val="000099"/>
                </a:solidFill>
                <a:latin typeface="Tahoma" pitchFamily="34" charset="0"/>
              </a:rPr>
              <a:t>Němčina:</a:t>
            </a:r>
            <a:r>
              <a:rPr lang="cs-CZ">
                <a:solidFill>
                  <a:srgbClr val="000099"/>
                </a:solidFill>
                <a:latin typeface="Tahoma" pitchFamily="34" charset="0"/>
              </a:rPr>
              <a:t> </a:t>
            </a:r>
            <a:r>
              <a:rPr lang="de-DE">
                <a:solidFill>
                  <a:srgbClr val="000099"/>
                </a:solidFill>
                <a:latin typeface="Tahoma" pitchFamily="34" charset="0"/>
              </a:rPr>
              <a:t>»Also sie ham uns den Ferdinand erschlagen«, sagte die Bedienerin zu Herrn Schwejk, der vor Jahren den Militärdienst quittiert hatte, nachdem er von der militärärztlichen Kommission</a:t>
            </a:r>
            <a:r>
              <a:rPr lang="cs-CZ">
                <a:solidFill>
                  <a:srgbClr val="000099"/>
                </a:solidFill>
                <a:latin typeface="Tahoma" pitchFamily="34" charset="0"/>
              </a:rPr>
              <a:t> </a:t>
            </a:r>
            <a:r>
              <a:rPr lang="de-DE">
                <a:solidFill>
                  <a:srgbClr val="000099"/>
                </a:solidFill>
                <a:latin typeface="Tahoma" pitchFamily="34" charset="0"/>
              </a:rPr>
              <a:t>endgültig für blöd erklärt worden war, und der sich nun durch</a:t>
            </a:r>
            <a:r>
              <a:rPr lang="cs-CZ">
                <a:solidFill>
                  <a:srgbClr val="000099"/>
                </a:solidFill>
                <a:latin typeface="Tahoma" pitchFamily="34" charset="0"/>
              </a:rPr>
              <a:t> </a:t>
            </a:r>
            <a:r>
              <a:rPr lang="de-DE">
                <a:solidFill>
                  <a:srgbClr val="000099"/>
                </a:solidFill>
                <a:latin typeface="Tahoma" pitchFamily="34" charset="0"/>
              </a:rPr>
              <a:t>den Verkauf von Hunden, häßlichen, schlechtrassigen Scheusälern, ernährte, deren Stammbäume er fälschte.</a:t>
            </a:r>
          </a:p>
          <a:p>
            <a:pPr marL="341313" indent="-341313" algn="just">
              <a:spcBef>
                <a:spcPts val="450"/>
              </a:spcBef>
              <a:buClr>
                <a:srgbClr val="CC6600"/>
              </a:buClr>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b="1" u="sng">
                <a:solidFill>
                  <a:srgbClr val="CC6600"/>
                </a:solidFill>
                <a:latin typeface="Tahoma" pitchFamily="34" charset="0"/>
              </a:rPr>
              <a:t>Nizozemština:</a:t>
            </a:r>
            <a:r>
              <a:rPr lang="cs-CZ">
                <a:solidFill>
                  <a:srgbClr val="CC6600"/>
                </a:solidFill>
                <a:latin typeface="Tahoma" pitchFamily="34" charset="0"/>
              </a:rPr>
              <a:t> ‘Nou moe, ze hebben onze Ferdinand vermoord‘ zei de kostjuffrouw tegen de heer Svejk, die jaren geleden uit de militaire dienst was ontslagen nadat een keuringscommissie hem definitief voor idioot had veklaard end die nu leefde van een handeltje in honden – onooglijke mormels van bedenkelijke kornaf die hij van valse stambomen voorzag.</a:t>
            </a:r>
          </a:p>
        </p:txBody>
      </p:sp>
    </p:spTree>
  </p:cSld>
  <p:clrMapOvr>
    <a:masterClrMapping/>
  </p:clrMapOvr>
  <p:transition>
    <p:sndAc>
      <p:stSnd>
        <p:snd r:embed="rId3" name="drumroll.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additive="repl">
                                        <p:cTn id="6" dur="1" fill="hold">
                                          <p:stCondLst>
                                            <p:cond delay="0"/>
                                          </p:stCondLst>
                                        </p:cTn>
                                        <p:tgtEl>
                                          <p:spTgt spid="6145"/>
                                        </p:tgtEl>
                                        <p:attrNameLst>
                                          <p:attrName>style.visibility</p:attrName>
                                        </p:attrNameLst>
                                      </p:cBhvr>
                                      <p:to>
                                        <p:strVal val="visible"/>
                                      </p:to>
                                    </p:set>
                                    <p:animEffect transition="in" filter="checkerboard(across)">
                                      <p:cBhvr additive="repl">
                                        <p:cTn id="7" dur="500"/>
                                        <p:tgtEl>
                                          <p:spTgt spid="614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additive="repl">
                                        <p:cTn id="11" dur="1" fill="hold">
                                          <p:stCondLst>
                                            <p:cond delay="0"/>
                                          </p:stCondLst>
                                        </p:cTn>
                                        <p:tgtEl>
                                          <p:spTgt spid="6146">
                                            <p:txEl>
                                              <p:pRg st="0" end="0"/>
                                            </p:txEl>
                                          </p:spTgt>
                                        </p:tgtEl>
                                        <p:attrNameLst>
                                          <p:attrName>style.visibility</p:attrName>
                                        </p:attrNameLst>
                                      </p:cBhvr>
                                      <p:to>
                                        <p:strVal val="visible"/>
                                      </p:to>
                                    </p:set>
                                    <p:animEffect transition="in" filter="checkerboard(across)">
                                      <p:cBhvr additive="repl">
                                        <p:cTn id="12" dur="500"/>
                                        <p:tgtEl>
                                          <p:spTgt spid="614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additive="repl">
                                        <p:cTn id="16" dur="1" fill="hold">
                                          <p:stCondLst>
                                            <p:cond delay="0"/>
                                          </p:stCondLst>
                                        </p:cTn>
                                        <p:tgtEl>
                                          <p:spTgt spid="6146">
                                            <p:txEl>
                                              <p:pRg st="1" end="1"/>
                                            </p:txEl>
                                          </p:spTgt>
                                        </p:tgtEl>
                                        <p:attrNameLst>
                                          <p:attrName>style.visibility</p:attrName>
                                        </p:attrNameLst>
                                      </p:cBhvr>
                                      <p:to>
                                        <p:strVal val="visible"/>
                                      </p:to>
                                    </p:set>
                                    <p:animEffect transition="in" filter="checkerboard(across)">
                                      <p:cBhvr additive="repl">
                                        <p:cTn id="17" dur="500"/>
                                        <p:tgtEl>
                                          <p:spTgt spid="614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additive="repl">
                                        <p:cTn id="21" dur="1" fill="hold">
                                          <p:stCondLst>
                                            <p:cond delay="0"/>
                                          </p:stCondLst>
                                        </p:cTn>
                                        <p:tgtEl>
                                          <p:spTgt spid="6146">
                                            <p:txEl>
                                              <p:pRg st="2" end="2"/>
                                            </p:txEl>
                                          </p:spTgt>
                                        </p:tgtEl>
                                        <p:attrNameLst>
                                          <p:attrName>style.visibility</p:attrName>
                                        </p:attrNameLst>
                                      </p:cBhvr>
                                      <p:to>
                                        <p:strVal val="visible"/>
                                      </p:to>
                                    </p:set>
                                    <p:animEffect transition="in" filter="checkerboard(across)">
                                      <p:cBhvr additive="repl">
                                        <p:cTn id="22" dur="500"/>
                                        <p:tgtEl>
                                          <p:spTgt spid="614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additive="repl">
                                        <p:cTn id="26" dur="1" fill="hold">
                                          <p:stCondLst>
                                            <p:cond delay="0"/>
                                          </p:stCondLst>
                                        </p:cTn>
                                        <p:tgtEl>
                                          <p:spTgt spid="6146">
                                            <p:txEl>
                                              <p:pRg st="3" end="3"/>
                                            </p:txEl>
                                          </p:spTgt>
                                        </p:tgtEl>
                                        <p:attrNameLst>
                                          <p:attrName>style.visibility</p:attrName>
                                        </p:attrNameLst>
                                      </p:cBhvr>
                                      <p:to>
                                        <p:strVal val="visible"/>
                                      </p:to>
                                    </p:set>
                                    <p:animEffect transition="in" filter="checkerboard(across)">
                                      <p:cBhvr additive="repl">
                                        <p:cTn id="27" dur="500"/>
                                        <p:tgtEl>
                                          <p:spTgt spid="614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ext Box 1"/>
          <p:cNvSpPr txBox="1">
            <a:spLocks noChangeArrowheads="1"/>
          </p:cNvSpPr>
          <p:nvPr/>
        </p:nvSpPr>
        <p:spPr bwMode="auto">
          <a:xfrm>
            <a:off x="457200" y="274638"/>
            <a:ext cx="8229600" cy="706437"/>
          </a:xfrm>
          <a:prstGeom prst="rect">
            <a:avLst/>
          </a:prstGeom>
          <a:noFill/>
          <a:ln w="9525">
            <a:noFill/>
            <a:round/>
            <a:headEnd/>
            <a:tailEnd/>
          </a:ln>
          <a:effectLst/>
        </p:spPr>
        <p:txBody>
          <a:bodyPr anchor="ctr"/>
          <a:lstStyle/>
          <a:p>
            <a:pPr algn="ct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4000" b="1">
                <a:solidFill>
                  <a:srgbClr val="000000"/>
                </a:solidFill>
                <a:latin typeface="Tahoma" pitchFamily="34" charset="0"/>
              </a:rPr>
              <a:t>Severogermánské jazyky</a:t>
            </a:r>
          </a:p>
        </p:txBody>
      </p:sp>
      <p:sp>
        <p:nvSpPr>
          <p:cNvPr id="7170" name="Text Box 2"/>
          <p:cNvSpPr txBox="1">
            <a:spLocks noChangeArrowheads="1"/>
          </p:cNvSpPr>
          <p:nvPr/>
        </p:nvSpPr>
        <p:spPr bwMode="auto">
          <a:xfrm>
            <a:off x="250825" y="1052513"/>
            <a:ext cx="8713788" cy="5472112"/>
          </a:xfrm>
          <a:prstGeom prst="rect">
            <a:avLst/>
          </a:prstGeom>
          <a:noFill/>
          <a:ln w="9525">
            <a:noFill/>
            <a:round/>
            <a:headEnd/>
            <a:tailEnd/>
          </a:ln>
          <a:effectLst/>
        </p:spPr>
        <p:txBody>
          <a:bodyPr/>
          <a:lstStyle/>
          <a:p>
            <a:pPr indent="361950" algn="just">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1600">
                <a:solidFill>
                  <a:srgbClr val="000000"/>
                </a:solidFill>
                <a:latin typeface="Tahoma" pitchFamily="34" charset="0"/>
              </a:rPr>
              <a:t>„Poslušně hlásím, pane feldkurát,“ řekl Švejk, „že jste se v noci...“</a:t>
            </a:r>
          </a:p>
          <a:p>
            <a:pPr indent="361950" algn="just">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1600">
                <a:solidFill>
                  <a:srgbClr val="000000"/>
                </a:solidFill>
                <a:latin typeface="Tahoma" pitchFamily="34" charset="0"/>
              </a:rPr>
              <a:t>Několika slovy vysvětlil mu, jak se hrozně mýlí, že je polit. Polní kurát, který měl hlavu neobyčejně těžkou, byl ve stísněné náladě.</a:t>
            </a:r>
          </a:p>
          <a:p>
            <a:pPr indent="361950" algn="just">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1600">
                <a:solidFill>
                  <a:srgbClr val="000000"/>
                </a:solidFill>
                <a:latin typeface="Tahoma" pitchFamily="34" charset="0"/>
              </a:rPr>
              <a:t>„Nemohu si vzpomenout,“ řekl, „jak jsem se dostal z postele na pohovku.“</a:t>
            </a:r>
          </a:p>
          <a:p>
            <a:pPr indent="361950" algn="just">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1600">
                <a:solidFill>
                  <a:srgbClr val="000000"/>
                </a:solidFill>
                <a:latin typeface="Tahoma" pitchFamily="34" charset="0"/>
              </a:rPr>
              <a:t>„Tam jste vůbec nebyl, hned jak jsme přijeli, tak jsme vás uložili na pohovku, dál už to nešlo.“</a:t>
            </a:r>
          </a:p>
          <a:p>
            <a:pPr indent="361950" algn="just">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1600">
                <a:solidFill>
                  <a:srgbClr val="000000"/>
                </a:solidFill>
                <a:latin typeface="Tahoma" pitchFamily="34" charset="0"/>
              </a:rPr>
              <a:t>„A co jsem vyváděl? Vyváděl jsem vůbec něco? Nebyl jsem snad opilý?“</a:t>
            </a:r>
          </a:p>
          <a:p>
            <a:pPr indent="361950" algn="just">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1600">
                <a:solidFill>
                  <a:srgbClr val="000000"/>
                </a:solidFill>
                <a:latin typeface="Tahoma" pitchFamily="34" charset="0"/>
              </a:rPr>
              <a:t>„Pod obraz,“ odpověděl Švejk, „ouplně, pane feldkurát, přišlo na vás malinký delirium. Doufám, že vám pomůže, když se převléknete a umyjete.“</a:t>
            </a:r>
          </a:p>
          <a:p>
            <a:pPr indent="361950" algn="just">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endParaRPr lang="cs-CZ" sz="1600">
              <a:solidFill>
                <a:srgbClr val="000000"/>
              </a:solidFill>
              <a:latin typeface="Tahoma" pitchFamily="34" charset="0"/>
            </a:endParaRPr>
          </a:p>
          <a:p>
            <a:pPr indent="361950" algn="just">
              <a:spcBef>
                <a:spcPts val="500"/>
              </a:spcBef>
              <a:buClrTx/>
              <a:buSz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1600">
                <a:solidFill>
                  <a:srgbClr val="000000"/>
                </a:solidFill>
                <a:latin typeface="Tahoma" pitchFamily="34" charset="0"/>
              </a:rPr>
              <a:t> </a:t>
            </a:r>
            <a:r>
              <a:rPr lang="cs-CZ" sz="1600" b="1" u="sng">
                <a:solidFill>
                  <a:srgbClr val="FF3300"/>
                </a:solidFill>
                <a:latin typeface="Tahoma" pitchFamily="34" charset="0"/>
              </a:rPr>
              <a:t>Dánština:</a:t>
            </a:r>
            <a:r>
              <a:rPr lang="cs-CZ" sz="1600">
                <a:solidFill>
                  <a:srgbClr val="FF3300"/>
                </a:solidFill>
                <a:latin typeface="Tahoma" pitchFamily="34" charset="0"/>
              </a:rPr>
              <a:t> "Melder hr. feltpræsten" sagde Svejk, "at De i nat.." - med et par ord oplyste han ham om, hvor frygteligt han tog fejl ved at tro, at man havde spildt noget på ham.</a:t>
            </a:r>
            <a:br>
              <a:rPr lang="cs-CZ" sz="1600">
                <a:solidFill>
                  <a:srgbClr val="FF3300"/>
                </a:solidFill>
                <a:latin typeface="Tahoma" pitchFamily="34" charset="0"/>
              </a:rPr>
            </a:br>
            <a:r>
              <a:rPr lang="cs-CZ" sz="1600">
                <a:solidFill>
                  <a:srgbClr val="FF3300"/>
                </a:solidFill>
                <a:latin typeface="Tahoma" pitchFamily="34" charset="0"/>
              </a:rPr>
              <a:t>Feltpræsten, hvis hoved var ualmindeligt tungt, var i trykket stemning. </a:t>
            </a:r>
            <a:br>
              <a:rPr lang="cs-CZ" sz="1600">
                <a:solidFill>
                  <a:srgbClr val="FF3300"/>
                </a:solidFill>
                <a:latin typeface="Tahoma" pitchFamily="34" charset="0"/>
              </a:rPr>
            </a:br>
            <a:r>
              <a:rPr lang="cs-CZ" sz="1600">
                <a:solidFill>
                  <a:srgbClr val="FF3300"/>
                </a:solidFill>
                <a:latin typeface="Tahoma" pitchFamily="34" charset="0"/>
              </a:rPr>
              <a:t>"Jeg kan ikke huske" sagde han, "Hvordan jeg er kommet fra sengen til sofaen."</a:t>
            </a:r>
            <a:br>
              <a:rPr lang="cs-CZ" sz="1600">
                <a:solidFill>
                  <a:srgbClr val="FF3300"/>
                </a:solidFill>
                <a:latin typeface="Tahoma" pitchFamily="34" charset="0"/>
              </a:rPr>
            </a:br>
            <a:r>
              <a:rPr lang="cs-CZ" sz="1600">
                <a:solidFill>
                  <a:srgbClr val="FF3300"/>
                </a:solidFill>
                <a:latin typeface="Tahoma" pitchFamily="34" charset="0"/>
              </a:rPr>
              <a:t>"Der har De overhovedet ikke været. Da vi kom, lagde vi Dem straks på sofaen, længere gik den ikke.„</a:t>
            </a:r>
          </a:p>
          <a:p>
            <a:pPr indent="361950" algn="just">
              <a:spcBef>
                <a:spcPts val="500"/>
              </a:spcBef>
              <a:buClrTx/>
              <a:buSz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1600">
                <a:solidFill>
                  <a:srgbClr val="FF3300"/>
                </a:solidFill>
                <a:latin typeface="Tahoma" pitchFamily="34" charset="0"/>
              </a:rPr>
              <a:t>"Og hvad har jeg bedrevet? Hvis jeg overhovedet har lavet noget? Var jeg ikke fuld måske?„</a:t>
            </a:r>
          </a:p>
          <a:p>
            <a:pPr indent="361950" algn="just">
              <a:spcBef>
                <a:spcPts val="500"/>
              </a:spcBef>
              <a:buClrTx/>
              <a:buSz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1600">
                <a:solidFill>
                  <a:srgbClr val="FF3300"/>
                </a:solidFill>
                <a:latin typeface="Tahoma" pitchFamily="34" charset="0"/>
              </a:rPr>
              <a:t>"Stangdrukken" svarede Svejk, "Aldeles, hr. Feltpræst, "De fik lidt delirium. Jeg tror det vil hjælpe, når de klæder Dem om og vasker Dem."</a:t>
            </a:r>
          </a:p>
        </p:txBody>
      </p:sp>
    </p:spTree>
  </p:cSld>
  <p:clrMapOvr>
    <a:masterClrMapping/>
  </p:clrMapOvr>
  <p:transition>
    <p:sndAc>
      <p:stSnd>
        <p:snd r:embed="rId3" name="drumroll.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additive="repl">
                                        <p:cTn id="6" dur="1" fill="hold">
                                          <p:stCondLst>
                                            <p:cond delay="0"/>
                                          </p:stCondLst>
                                        </p:cTn>
                                        <p:tgtEl>
                                          <p:spTgt spid="7169"/>
                                        </p:tgtEl>
                                        <p:attrNameLst>
                                          <p:attrName>style.visibility</p:attrName>
                                        </p:attrNameLst>
                                      </p:cBhvr>
                                      <p:to>
                                        <p:strVal val="visible"/>
                                      </p:to>
                                    </p:set>
                                    <p:animEffect transition="in" filter="checkerboard(across)">
                                      <p:cBhvr additive="repl">
                                        <p:cTn id="7" dur="500"/>
                                        <p:tgtEl>
                                          <p:spTgt spid="7169"/>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additive="repl">
                                        <p:cTn id="11" dur="1" fill="hold">
                                          <p:stCondLst>
                                            <p:cond delay="0"/>
                                          </p:stCondLst>
                                        </p:cTn>
                                        <p:tgtEl>
                                          <p:spTgt spid="7170">
                                            <p:txEl>
                                              <p:pRg st="0" end="0"/>
                                            </p:txEl>
                                          </p:spTgt>
                                        </p:tgtEl>
                                        <p:attrNameLst>
                                          <p:attrName>style.visibility</p:attrName>
                                        </p:attrNameLst>
                                      </p:cBhvr>
                                      <p:to>
                                        <p:strVal val="visible"/>
                                      </p:to>
                                    </p:set>
                                    <p:animEffect transition="in" filter="checkerboard(across)">
                                      <p:cBhvr additive="repl">
                                        <p:cTn id="12" dur="500"/>
                                        <p:tgtEl>
                                          <p:spTgt spid="717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additive="repl">
                                        <p:cTn id="16" dur="1" fill="hold">
                                          <p:stCondLst>
                                            <p:cond delay="0"/>
                                          </p:stCondLst>
                                        </p:cTn>
                                        <p:tgtEl>
                                          <p:spTgt spid="7170">
                                            <p:txEl>
                                              <p:pRg st="1" end="1"/>
                                            </p:txEl>
                                          </p:spTgt>
                                        </p:tgtEl>
                                        <p:attrNameLst>
                                          <p:attrName>style.visibility</p:attrName>
                                        </p:attrNameLst>
                                      </p:cBhvr>
                                      <p:to>
                                        <p:strVal val="visible"/>
                                      </p:to>
                                    </p:set>
                                    <p:animEffect transition="in" filter="checkerboard(across)">
                                      <p:cBhvr additive="repl">
                                        <p:cTn id="17" dur="500"/>
                                        <p:tgtEl>
                                          <p:spTgt spid="717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additive="repl">
                                        <p:cTn id="21" dur="1" fill="hold">
                                          <p:stCondLst>
                                            <p:cond delay="0"/>
                                          </p:stCondLst>
                                        </p:cTn>
                                        <p:tgtEl>
                                          <p:spTgt spid="7170">
                                            <p:txEl>
                                              <p:pRg st="2" end="2"/>
                                            </p:txEl>
                                          </p:spTgt>
                                        </p:tgtEl>
                                        <p:attrNameLst>
                                          <p:attrName>style.visibility</p:attrName>
                                        </p:attrNameLst>
                                      </p:cBhvr>
                                      <p:to>
                                        <p:strVal val="visible"/>
                                      </p:to>
                                    </p:set>
                                    <p:animEffect transition="in" filter="checkerboard(across)">
                                      <p:cBhvr additive="repl">
                                        <p:cTn id="22" dur="500"/>
                                        <p:tgtEl>
                                          <p:spTgt spid="717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additive="repl">
                                        <p:cTn id="26" dur="1" fill="hold">
                                          <p:stCondLst>
                                            <p:cond delay="0"/>
                                          </p:stCondLst>
                                        </p:cTn>
                                        <p:tgtEl>
                                          <p:spTgt spid="7170">
                                            <p:txEl>
                                              <p:pRg st="3" end="3"/>
                                            </p:txEl>
                                          </p:spTgt>
                                        </p:tgtEl>
                                        <p:attrNameLst>
                                          <p:attrName>style.visibility</p:attrName>
                                        </p:attrNameLst>
                                      </p:cBhvr>
                                      <p:to>
                                        <p:strVal val="visible"/>
                                      </p:to>
                                    </p:set>
                                    <p:animEffect transition="in" filter="checkerboard(across)">
                                      <p:cBhvr additive="repl">
                                        <p:cTn id="27" dur="500"/>
                                        <p:tgtEl>
                                          <p:spTgt spid="717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additive="repl">
                                        <p:cTn id="31" dur="1" fill="hold">
                                          <p:stCondLst>
                                            <p:cond delay="0"/>
                                          </p:stCondLst>
                                        </p:cTn>
                                        <p:tgtEl>
                                          <p:spTgt spid="7170">
                                            <p:txEl>
                                              <p:pRg st="4" end="4"/>
                                            </p:txEl>
                                          </p:spTgt>
                                        </p:tgtEl>
                                        <p:attrNameLst>
                                          <p:attrName>style.visibility</p:attrName>
                                        </p:attrNameLst>
                                      </p:cBhvr>
                                      <p:to>
                                        <p:strVal val="visible"/>
                                      </p:to>
                                    </p:set>
                                    <p:animEffect transition="in" filter="checkerboard(across)">
                                      <p:cBhvr additive="repl">
                                        <p:cTn id="32" dur="500"/>
                                        <p:tgtEl>
                                          <p:spTgt spid="7170">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nodeType="clickEffect">
                                  <p:stCondLst>
                                    <p:cond delay="0"/>
                                  </p:stCondLst>
                                  <p:childTnLst>
                                    <p:set>
                                      <p:cBhvr additive="repl">
                                        <p:cTn id="36" dur="1" fill="hold">
                                          <p:stCondLst>
                                            <p:cond delay="0"/>
                                          </p:stCondLst>
                                        </p:cTn>
                                        <p:tgtEl>
                                          <p:spTgt spid="7170">
                                            <p:txEl>
                                              <p:pRg st="5" end="5"/>
                                            </p:txEl>
                                          </p:spTgt>
                                        </p:tgtEl>
                                        <p:attrNameLst>
                                          <p:attrName>style.visibility</p:attrName>
                                        </p:attrNameLst>
                                      </p:cBhvr>
                                      <p:to>
                                        <p:strVal val="visible"/>
                                      </p:to>
                                    </p:set>
                                    <p:animEffect transition="in" filter="checkerboard(across)">
                                      <p:cBhvr additive="repl">
                                        <p:cTn id="37" dur="500"/>
                                        <p:tgtEl>
                                          <p:spTgt spid="7170">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nodeType="clickEffect">
                                  <p:stCondLst>
                                    <p:cond delay="0"/>
                                  </p:stCondLst>
                                  <p:childTnLst>
                                    <p:set>
                                      <p:cBhvr additive="repl">
                                        <p:cTn id="41" dur="1" fill="hold">
                                          <p:stCondLst>
                                            <p:cond delay="0"/>
                                          </p:stCondLst>
                                        </p:cTn>
                                        <p:tgtEl>
                                          <p:spTgt spid="7170">
                                            <p:txEl>
                                              <p:pRg st="7" end="7"/>
                                            </p:txEl>
                                          </p:spTgt>
                                        </p:tgtEl>
                                        <p:attrNameLst>
                                          <p:attrName>style.visibility</p:attrName>
                                        </p:attrNameLst>
                                      </p:cBhvr>
                                      <p:to>
                                        <p:strVal val="visible"/>
                                      </p:to>
                                    </p:set>
                                    <p:animEffect transition="in" filter="checkerboard(across)">
                                      <p:cBhvr additive="repl">
                                        <p:cTn id="42" dur="500"/>
                                        <p:tgtEl>
                                          <p:spTgt spid="7170">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nodeType="clickEffect">
                                  <p:stCondLst>
                                    <p:cond delay="0"/>
                                  </p:stCondLst>
                                  <p:childTnLst>
                                    <p:set>
                                      <p:cBhvr additive="repl">
                                        <p:cTn id="46" dur="1" fill="hold">
                                          <p:stCondLst>
                                            <p:cond delay="0"/>
                                          </p:stCondLst>
                                        </p:cTn>
                                        <p:tgtEl>
                                          <p:spTgt spid="7170">
                                            <p:txEl>
                                              <p:pRg st="8" end="8"/>
                                            </p:txEl>
                                          </p:spTgt>
                                        </p:tgtEl>
                                        <p:attrNameLst>
                                          <p:attrName>style.visibility</p:attrName>
                                        </p:attrNameLst>
                                      </p:cBhvr>
                                      <p:to>
                                        <p:strVal val="visible"/>
                                      </p:to>
                                    </p:set>
                                    <p:animEffect transition="in" filter="checkerboard(across)">
                                      <p:cBhvr additive="repl">
                                        <p:cTn id="47" dur="500"/>
                                        <p:tgtEl>
                                          <p:spTgt spid="7170">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 presetClass="entr" presetSubtype="10" fill="hold" nodeType="clickEffect">
                                  <p:stCondLst>
                                    <p:cond delay="0"/>
                                  </p:stCondLst>
                                  <p:childTnLst>
                                    <p:set>
                                      <p:cBhvr additive="repl">
                                        <p:cTn id="51" dur="1" fill="hold">
                                          <p:stCondLst>
                                            <p:cond delay="0"/>
                                          </p:stCondLst>
                                        </p:cTn>
                                        <p:tgtEl>
                                          <p:spTgt spid="7170">
                                            <p:txEl>
                                              <p:pRg st="9" end="9"/>
                                            </p:txEl>
                                          </p:spTgt>
                                        </p:tgtEl>
                                        <p:attrNameLst>
                                          <p:attrName>style.visibility</p:attrName>
                                        </p:attrNameLst>
                                      </p:cBhvr>
                                      <p:to>
                                        <p:strVal val="visible"/>
                                      </p:to>
                                    </p:set>
                                    <p:animEffect transition="in" filter="checkerboard(across)">
                                      <p:cBhvr additive="repl">
                                        <p:cTn id="52" dur="500"/>
                                        <p:tgtEl>
                                          <p:spTgt spid="7170">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1"/>
          <p:cNvSpPr txBox="1">
            <a:spLocks noChangeArrowheads="1"/>
          </p:cNvSpPr>
          <p:nvPr/>
        </p:nvSpPr>
        <p:spPr bwMode="auto">
          <a:xfrm>
            <a:off x="457200" y="274638"/>
            <a:ext cx="8229600" cy="706437"/>
          </a:xfrm>
          <a:prstGeom prst="rect">
            <a:avLst/>
          </a:prstGeom>
          <a:noFill/>
          <a:ln w="9525">
            <a:noFill/>
            <a:round/>
            <a:headEnd/>
            <a:tailEnd/>
          </a:ln>
          <a:effectLst/>
        </p:spPr>
        <p:txBody>
          <a:bodyPr anchor="ctr"/>
          <a:lstStyle/>
          <a:p>
            <a:pPr algn="ct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4000" b="1">
                <a:solidFill>
                  <a:srgbClr val="000000"/>
                </a:solidFill>
                <a:latin typeface="Tahoma" pitchFamily="34" charset="0"/>
              </a:rPr>
              <a:t>Severogermánské jazyky</a:t>
            </a:r>
          </a:p>
        </p:txBody>
      </p:sp>
      <p:sp>
        <p:nvSpPr>
          <p:cNvPr id="8194" name="Text Box 2"/>
          <p:cNvSpPr txBox="1">
            <a:spLocks noChangeArrowheads="1"/>
          </p:cNvSpPr>
          <p:nvPr/>
        </p:nvSpPr>
        <p:spPr bwMode="auto">
          <a:xfrm>
            <a:off x="250825" y="1916113"/>
            <a:ext cx="5113338" cy="4826000"/>
          </a:xfrm>
          <a:prstGeom prst="rect">
            <a:avLst/>
          </a:prstGeom>
          <a:noFill/>
          <a:ln w="9525">
            <a:noFill/>
            <a:round/>
            <a:headEnd/>
            <a:tailEnd/>
          </a:ln>
          <a:effectLst/>
        </p:spPr>
        <p:txBody>
          <a:bodyPr/>
          <a:lstStyle/>
          <a:p>
            <a:pPr indent="361950">
              <a:lnSpc>
                <a:spcPct val="110000"/>
              </a:lnSpc>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2000">
                <a:solidFill>
                  <a:srgbClr val="000000"/>
                </a:solidFill>
                <a:latin typeface="Tahoma" pitchFamily="34" charset="0"/>
              </a:rPr>
              <a:t> </a:t>
            </a:r>
            <a:r>
              <a:rPr lang="cs-CZ" sz="2000" b="1" u="sng">
                <a:solidFill>
                  <a:srgbClr val="FF3300"/>
                </a:solidFill>
                <a:latin typeface="Tahoma" pitchFamily="34" charset="0"/>
              </a:rPr>
              <a:t>Norština:</a:t>
            </a:r>
            <a:r>
              <a:rPr lang="cs-CZ" sz="2000">
                <a:solidFill>
                  <a:srgbClr val="FF3300"/>
                </a:solidFill>
                <a:latin typeface="Tahoma" pitchFamily="34" charset="0"/>
              </a:rPr>
              <a:t> Den tapre soldat Svejk og hans eventyr i verdenskrigen</a:t>
            </a:r>
            <a:r>
              <a:rPr lang="cs-CZ" sz="2000">
                <a:solidFill>
                  <a:srgbClr val="000000"/>
                </a:solidFill>
                <a:latin typeface="Tahoma" pitchFamily="34" charset="0"/>
              </a:rPr>
              <a:t> </a:t>
            </a:r>
          </a:p>
          <a:p>
            <a:pPr indent="361950" algn="just">
              <a:lnSpc>
                <a:spcPct val="110000"/>
              </a:lnSpc>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2000">
                <a:solidFill>
                  <a:srgbClr val="FF3300"/>
                </a:solidFill>
                <a:latin typeface="Tahoma" pitchFamily="34" charset="0"/>
              </a:rPr>
              <a:t>"Nei, nå har de slått i hjel Ferdinand for oss også!" sa hushjelpen hjemme hos Svejk.</a:t>
            </a:r>
            <a:r>
              <a:rPr lang="cs-CZ" sz="2000">
                <a:solidFill>
                  <a:srgbClr val="000000"/>
                </a:solidFill>
                <a:latin typeface="Tahoma" pitchFamily="34" charset="0"/>
              </a:rPr>
              <a:t> </a:t>
            </a:r>
          </a:p>
          <a:p>
            <a:pPr indent="361950">
              <a:lnSpc>
                <a:spcPct val="110000"/>
              </a:lnSpc>
              <a:spcBef>
                <a:spcPts val="500"/>
              </a:spcBef>
              <a:buClr>
                <a:srgbClr val="3333FF"/>
              </a:buClr>
              <a:buFont typeface="Tahoma" pitchFamily="34" charset="0"/>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2000" b="1" u="sng">
                <a:solidFill>
                  <a:srgbClr val="3333FF"/>
                </a:solidFill>
                <a:latin typeface="Tahoma" pitchFamily="34" charset="0"/>
              </a:rPr>
              <a:t>Švédština:</a:t>
            </a:r>
            <a:r>
              <a:rPr lang="cs-CZ" sz="2000">
                <a:solidFill>
                  <a:srgbClr val="3333FF"/>
                </a:solidFill>
                <a:latin typeface="Tahoma" pitchFamily="34" charset="0"/>
              </a:rPr>
              <a:t> Den tappre soldaten Svejks äventyr under världskriget </a:t>
            </a:r>
          </a:p>
          <a:p>
            <a:pPr indent="361950">
              <a:lnSpc>
                <a:spcPct val="110000"/>
              </a:lnSpc>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2000">
                <a:solidFill>
                  <a:srgbClr val="3333FF"/>
                </a:solidFill>
                <a:latin typeface="Tahoma" pitchFamily="34" charset="0"/>
              </a:rPr>
              <a:t>- Nu har de alltså slagit ihjäl Ferdinand för oss, sade städerskan till herr Svejk.</a:t>
            </a:r>
            <a:r>
              <a:rPr lang="cs-CZ" sz="2000">
                <a:solidFill>
                  <a:srgbClr val="000000"/>
                </a:solidFill>
                <a:latin typeface="Tahoma" pitchFamily="34" charset="0"/>
              </a:rPr>
              <a:t> </a:t>
            </a:r>
          </a:p>
          <a:p>
            <a:pPr indent="361950">
              <a:lnSpc>
                <a:spcPct val="110000"/>
              </a:lnSpc>
              <a:spcBef>
                <a:spcPts val="500"/>
              </a:spcBef>
              <a:buClr>
                <a:srgbClr val="5F5F5F"/>
              </a:buClr>
              <a:buFont typeface="Tahoma" pitchFamily="34" charset="0"/>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2000" b="1" u="sng">
                <a:solidFill>
                  <a:srgbClr val="5F5F5F"/>
                </a:solidFill>
                <a:latin typeface="Tahoma" pitchFamily="34" charset="0"/>
              </a:rPr>
              <a:t>Islandština:</a:t>
            </a:r>
            <a:r>
              <a:rPr lang="cs-CZ" sz="2000">
                <a:solidFill>
                  <a:srgbClr val="5F5F5F"/>
                </a:solidFill>
                <a:latin typeface="Tahoma" pitchFamily="34" charset="0"/>
              </a:rPr>
              <a:t> Ævintýri góða dátans Svejks í heimsstyrjöldinni</a:t>
            </a:r>
          </a:p>
          <a:p>
            <a:pPr indent="361950">
              <a:lnSpc>
                <a:spcPct val="110000"/>
              </a:lnSpc>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2000">
                <a:solidFill>
                  <a:srgbClr val="5F5F5F"/>
                </a:solidFill>
                <a:latin typeface="Tahoma" pitchFamily="34" charset="0"/>
              </a:rPr>
              <a:t>- Svó Þeir drápu Ferdinand okkar, sagði vinnukona til herra Svejk. </a:t>
            </a:r>
          </a:p>
          <a:p>
            <a:pPr indent="361950">
              <a:lnSpc>
                <a:spcPct val="80000"/>
              </a:lnSpc>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endParaRPr lang="cs-CZ" sz="2000">
              <a:solidFill>
                <a:srgbClr val="5F5F5F"/>
              </a:solidFill>
              <a:latin typeface="Tahoma" pitchFamily="34" charset="0"/>
            </a:endParaRPr>
          </a:p>
          <a:p>
            <a:pPr indent="361950">
              <a:lnSpc>
                <a:spcPct val="80000"/>
              </a:lnSpc>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endParaRPr lang="cs-CZ" sz="2000">
              <a:solidFill>
                <a:srgbClr val="5F5F5F"/>
              </a:solidFill>
              <a:latin typeface="Tahoma" pitchFamily="34" charset="0"/>
            </a:endParaRPr>
          </a:p>
        </p:txBody>
      </p:sp>
      <p:pic>
        <p:nvPicPr>
          <p:cNvPr id="8195" name="Picture 3"/>
          <p:cNvPicPr>
            <a:picLocks noChangeAspect="1" noChangeArrowheads="1"/>
          </p:cNvPicPr>
          <p:nvPr/>
        </p:nvPicPr>
        <p:blipFill>
          <a:blip r:embed="rId4" cstate="print"/>
          <a:srcRect/>
          <a:stretch>
            <a:fillRect/>
          </a:stretch>
        </p:blipFill>
        <p:spPr bwMode="auto">
          <a:xfrm>
            <a:off x="5435600" y="2276475"/>
            <a:ext cx="3457575" cy="2927350"/>
          </a:xfrm>
          <a:prstGeom prst="rect">
            <a:avLst/>
          </a:prstGeom>
          <a:noFill/>
          <a:ln w="12600">
            <a:solidFill>
              <a:srgbClr val="000000"/>
            </a:solidFill>
            <a:miter lim="800000"/>
            <a:headEnd/>
            <a:tailEnd/>
          </a:ln>
          <a:effectLst/>
        </p:spPr>
      </p:pic>
      <p:sp>
        <p:nvSpPr>
          <p:cNvPr id="8196" name="Text Box 4"/>
          <p:cNvSpPr txBox="1">
            <a:spLocks noChangeArrowheads="1"/>
          </p:cNvSpPr>
          <p:nvPr/>
        </p:nvSpPr>
        <p:spPr bwMode="auto">
          <a:xfrm>
            <a:off x="395288" y="1125538"/>
            <a:ext cx="8137525" cy="703262"/>
          </a:xfrm>
          <a:prstGeom prst="rect">
            <a:avLst/>
          </a:prstGeom>
          <a:noFill/>
          <a:ln w="9525">
            <a:noFill/>
            <a:round/>
            <a:headEnd/>
            <a:tailEnd/>
          </a:ln>
          <a:effectLst/>
        </p:spPr>
        <p:txBody>
          <a:bodyPr lIns="90000" tIns="46800" rIns="90000" bIns="46800">
            <a:spAutoFit/>
          </a:bodyPr>
          <a:lstStyle/>
          <a:p>
            <a:pP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2000">
                <a:solidFill>
                  <a:srgbClr val="000000"/>
                </a:solidFill>
                <a:latin typeface="Tahoma" pitchFamily="34" charset="0"/>
              </a:rPr>
              <a:t>Osudy dobrého vojáka Švejka za světové války </a:t>
            </a:r>
          </a:p>
          <a:p>
            <a:pP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2000">
                <a:solidFill>
                  <a:srgbClr val="000000"/>
                </a:solidFill>
                <a:latin typeface="Tahoma" pitchFamily="34" charset="0"/>
              </a:rPr>
              <a:t>„Tak nám zabili Ferdinanda,“ řekla posluhovačka panu Švejkovi.</a:t>
            </a:r>
          </a:p>
        </p:txBody>
      </p:sp>
    </p:spTree>
  </p:cSld>
  <p:clrMapOvr>
    <a:masterClrMapping/>
  </p:clrMapOvr>
  <p:transition>
    <p:sndAc>
      <p:stSnd>
        <p:snd r:embed="rId3" name="drumroll.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additive="repl">
                                        <p:cTn id="6" dur="1" fill="hold">
                                          <p:stCondLst>
                                            <p:cond delay="0"/>
                                          </p:stCondLst>
                                        </p:cTn>
                                        <p:tgtEl>
                                          <p:spTgt spid="8193"/>
                                        </p:tgtEl>
                                        <p:attrNameLst>
                                          <p:attrName>style.visibility</p:attrName>
                                        </p:attrNameLst>
                                      </p:cBhvr>
                                      <p:to>
                                        <p:strVal val="visible"/>
                                      </p:to>
                                    </p:set>
                                    <p:animEffect transition="in" filter="checkerboard(across)">
                                      <p:cBhvr additive="repl">
                                        <p:cTn id="7" dur="500"/>
                                        <p:tgtEl>
                                          <p:spTgt spid="8193"/>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additive="repl">
                                        <p:cTn id="11" dur="1" fill="hold">
                                          <p:stCondLst>
                                            <p:cond delay="0"/>
                                          </p:stCondLst>
                                        </p:cTn>
                                        <p:tgtEl>
                                          <p:spTgt spid="8194">
                                            <p:txEl>
                                              <p:pRg st="0" end="0"/>
                                            </p:txEl>
                                          </p:spTgt>
                                        </p:tgtEl>
                                        <p:attrNameLst>
                                          <p:attrName>style.visibility</p:attrName>
                                        </p:attrNameLst>
                                      </p:cBhvr>
                                      <p:to>
                                        <p:strVal val="visible"/>
                                      </p:to>
                                    </p:set>
                                    <p:animEffect transition="in" filter="checkerboard(across)">
                                      <p:cBhvr additive="repl">
                                        <p:cTn id="12" dur="500"/>
                                        <p:tgtEl>
                                          <p:spTgt spid="819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additive="repl">
                                        <p:cTn id="16" dur="1" fill="hold">
                                          <p:stCondLst>
                                            <p:cond delay="0"/>
                                          </p:stCondLst>
                                        </p:cTn>
                                        <p:tgtEl>
                                          <p:spTgt spid="8194">
                                            <p:txEl>
                                              <p:pRg st="1" end="1"/>
                                            </p:txEl>
                                          </p:spTgt>
                                        </p:tgtEl>
                                        <p:attrNameLst>
                                          <p:attrName>style.visibility</p:attrName>
                                        </p:attrNameLst>
                                      </p:cBhvr>
                                      <p:to>
                                        <p:strVal val="visible"/>
                                      </p:to>
                                    </p:set>
                                    <p:animEffect transition="in" filter="checkerboard(across)">
                                      <p:cBhvr additive="repl">
                                        <p:cTn id="17" dur="500"/>
                                        <p:tgtEl>
                                          <p:spTgt spid="819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additive="repl">
                                        <p:cTn id="21" dur="1" fill="hold">
                                          <p:stCondLst>
                                            <p:cond delay="0"/>
                                          </p:stCondLst>
                                        </p:cTn>
                                        <p:tgtEl>
                                          <p:spTgt spid="8194">
                                            <p:txEl>
                                              <p:pRg st="2" end="2"/>
                                            </p:txEl>
                                          </p:spTgt>
                                        </p:tgtEl>
                                        <p:attrNameLst>
                                          <p:attrName>style.visibility</p:attrName>
                                        </p:attrNameLst>
                                      </p:cBhvr>
                                      <p:to>
                                        <p:strVal val="visible"/>
                                      </p:to>
                                    </p:set>
                                    <p:animEffect transition="in" filter="checkerboard(across)">
                                      <p:cBhvr additive="repl">
                                        <p:cTn id="22" dur="500"/>
                                        <p:tgtEl>
                                          <p:spTgt spid="819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additive="repl">
                                        <p:cTn id="26" dur="1" fill="hold">
                                          <p:stCondLst>
                                            <p:cond delay="0"/>
                                          </p:stCondLst>
                                        </p:cTn>
                                        <p:tgtEl>
                                          <p:spTgt spid="8194">
                                            <p:txEl>
                                              <p:pRg st="3" end="3"/>
                                            </p:txEl>
                                          </p:spTgt>
                                        </p:tgtEl>
                                        <p:attrNameLst>
                                          <p:attrName>style.visibility</p:attrName>
                                        </p:attrNameLst>
                                      </p:cBhvr>
                                      <p:to>
                                        <p:strVal val="visible"/>
                                      </p:to>
                                    </p:set>
                                    <p:animEffect transition="in" filter="checkerboard(across)">
                                      <p:cBhvr additive="repl">
                                        <p:cTn id="27" dur="500"/>
                                        <p:tgtEl>
                                          <p:spTgt spid="819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additive="repl">
                                        <p:cTn id="31" dur="1" fill="hold">
                                          <p:stCondLst>
                                            <p:cond delay="0"/>
                                          </p:stCondLst>
                                        </p:cTn>
                                        <p:tgtEl>
                                          <p:spTgt spid="8194">
                                            <p:txEl>
                                              <p:pRg st="4" end="4"/>
                                            </p:txEl>
                                          </p:spTgt>
                                        </p:tgtEl>
                                        <p:attrNameLst>
                                          <p:attrName>style.visibility</p:attrName>
                                        </p:attrNameLst>
                                      </p:cBhvr>
                                      <p:to>
                                        <p:strVal val="visible"/>
                                      </p:to>
                                    </p:set>
                                    <p:animEffect transition="in" filter="checkerboard(across)">
                                      <p:cBhvr additive="repl">
                                        <p:cTn id="32" dur="500"/>
                                        <p:tgtEl>
                                          <p:spTgt spid="819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nodeType="clickEffect">
                                  <p:stCondLst>
                                    <p:cond delay="0"/>
                                  </p:stCondLst>
                                  <p:childTnLst>
                                    <p:set>
                                      <p:cBhvr additive="repl">
                                        <p:cTn id="36" dur="1" fill="hold">
                                          <p:stCondLst>
                                            <p:cond delay="0"/>
                                          </p:stCondLst>
                                        </p:cTn>
                                        <p:tgtEl>
                                          <p:spTgt spid="8194">
                                            <p:txEl>
                                              <p:pRg st="5" end="5"/>
                                            </p:txEl>
                                          </p:spTgt>
                                        </p:tgtEl>
                                        <p:attrNameLst>
                                          <p:attrName>style.visibility</p:attrName>
                                        </p:attrNameLst>
                                      </p:cBhvr>
                                      <p:to>
                                        <p:strVal val="visible"/>
                                      </p:to>
                                    </p:set>
                                    <p:animEffect transition="in" filter="checkerboard(across)">
                                      <p:cBhvr additive="repl">
                                        <p:cTn id="37" dur="500"/>
                                        <p:tgtEl>
                                          <p:spTgt spid="819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ext Box 1"/>
          <p:cNvSpPr txBox="1">
            <a:spLocks noChangeArrowheads="1"/>
          </p:cNvSpPr>
          <p:nvPr/>
        </p:nvSpPr>
        <p:spPr bwMode="auto">
          <a:xfrm>
            <a:off x="457200" y="274638"/>
            <a:ext cx="8229600" cy="706437"/>
          </a:xfrm>
          <a:prstGeom prst="rect">
            <a:avLst/>
          </a:prstGeom>
          <a:noFill/>
          <a:ln w="9525">
            <a:noFill/>
            <a:round/>
            <a:headEnd/>
            <a:tailEnd/>
          </a:ln>
          <a:effectLst/>
        </p:spPr>
        <p:txBody>
          <a:bodyPr anchor="ctr"/>
          <a:lstStyle/>
          <a:p>
            <a:pPr algn="ct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4000" b="1">
                <a:solidFill>
                  <a:srgbClr val="000000"/>
                </a:solidFill>
                <a:latin typeface="Tahoma" pitchFamily="34" charset="0"/>
              </a:rPr>
              <a:t>Románské jazyky v Evropě</a:t>
            </a:r>
          </a:p>
        </p:txBody>
      </p:sp>
      <p:sp>
        <p:nvSpPr>
          <p:cNvPr id="9218" name="Text Box 2"/>
          <p:cNvSpPr txBox="1">
            <a:spLocks noChangeArrowheads="1"/>
          </p:cNvSpPr>
          <p:nvPr/>
        </p:nvSpPr>
        <p:spPr bwMode="auto">
          <a:xfrm>
            <a:off x="250825" y="1916113"/>
            <a:ext cx="5113338" cy="4033837"/>
          </a:xfrm>
          <a:prstGeom prst="rect">
            <a:avLst/>
          </a:prstGeom>
          <a:noFill/>
          <a:ln w="9525">
            <a:noFill/>
            <a:round/>
            <a:headEnd/>
            <a:tailEnd/>
          </a:ln>
          <a:effectLst/>
        </p:spPr>
        <p:txBody>
          <a:bodyPr/>
          <a:lstStyle/>
          <a:p>
            <a:pPr indent="361950">
              <a:lnSpc>
                <a:spcPct val="80000"/>
              </a:lnSpc>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2000">
                <a:solidFill>
                  <a:srgbClr val="000000"/>
                </a:solidFill>
                <a:latin typeface="Tahoma" pitchFamily="34" charset="0"/>
              </a:rPr>
              <a:t> </a:t>
            </a:r>
          </a:p>
        </p:txBody>
      </p:sp>
      <p:sp>
        <p:nvSpPr>
          <p:cNvPr id="9219" name="Text Box 3"/>
          <p:cNvSpPr txBox="1">
            <a:spLocks noChangeArrowheads="1"/>
          </p:cNvSpPr>
          <p:nvPr/>
        </p:nvSpPr>
        <p:spPr bwMode="auto">
          <a:xfrm>
            <a:off x="395288" y="1125538"/>
            <a:ext cx="8137525" cy="703262"/>
          </a:xfrm>
          <a:prstGeom prst="rect">
            <a:avLst/>
          </a:prstGeom>
          <a:noFill/>
          <a:ln w="9525">
            <a:noFill/>
            <a:round/>
            <a:headEnd/>
            <a:tailEnd/>
          </a:ln>
          <a:effectLst/>
        </p:spPr>
        <p:txBody>
          <a:bodyPr wrap="none" anchor="ctr"/>
          <a:lstStyle/>
          <a:p>
            <a:endParaRPr lang="cs-CZ"/>
          </a:p>
        </p:txBody>
      </p:sp>
      <p:pic>
        <p:nvPicPr>
          <p:cNvPr id="9220" name="Picture 4"/>
          <p:cNvPicPr>
            <a:picLocks noChangeAspect="1" noChangeArrowheads="1"/>
          </p:cNvPicPr>
          <p:nvPr/>
        </p:nvPicPr>
        <p:blipFill>
          <a:blip r:embed="rId3" cstate="print"/>
          <a:srcRect/>
          <a:stretch>
            <a:fillRect/>
          </a:stretch>
        </p:blipFill>
        <p:spPr bwMode="auto">
          <a:xfrm>
            <a:off x="1979613" y="3419475"/>
            <a:ext cx="4859337" cy="3240088"/>
          </a:xfrm>
          <a:prstGeom prst="rect">
            <a:avLst/>
          </a:prstGeom>
          <a:noFill/>
          <a:ln w="9525">
            <a:noFill/>
            <a:round/>
            <a:headEnd/>
            <a:tailEnd/>
          </a:ln>
          <a:effectLst/>
        </p:spPr>
      </p:pic>
      <p:sp>
        <p:nvSpPr>
          <p:cNvPr id="9221" name="Text Box 5"/>
          <p:cNvSpPr txBox="1">
            <a:spLocks noChangeArrowheads="1"/>
          </p:cNvSpPr>
          <p:nvPr/>
        </p:nvSpPr>
        <p:spPr bwMode="auto">
          <a:xfrm>
            <a:off x="179388" y="1085850"/>
            <a:ext cx="8964612" cy="2362200"/>
          </a:xfrm>
          <a:prstGeom prst="rect">
            <a:avLst/>
          </a:prstGeom>
          <a:noFill/>
          <a:ln w="9525">
            <a:noFill/>
            <a:round/>
            <a:headEnd/>
            <a:tailEnd/>
          </a:ln>
          <a:effectLst/>
        </p:spPr>
        <p:txBody>
          <a:bodyPr/>
          <a:lstStyle/>
          <a:p>
            <a:pPr marL="341313" indent="-341313">
              <a:spcBef>
                <a:spcPts val="6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2400">
                <a:solidFill>
                  <a:srgbClr val="000000"/>
                </a:solidFill>
                <a:latin typeface="Tahoma" pitchFamily="34" charset="0"/>
              </a:rPr>
              <a:t>Románské </a:t>
            </a:r>
            <a:r>
              <a:rPr lang="cs-CZ" sz="2400" i="1">
                <a:solidFill>
                  <a:srgbClr val="000000"/>
                </a:solidFill>
                <a:latin typeface="Tahoma" pitchFamily="34" charset="0"/>
              </a:rPr>
              <a:t>(italické) </a:t>
            </a:r>
            <a:r>
              <a:rPr lang="cs-CZ" sz="2400">
                <a:solidFill>
                  <a:srgbClr val="000000"/>
                </a:solidFill>
                <a:latin typeface="Tahoma" pitchFamily="34" charset="0"/>
              </a:rPr>
              <a:t>jazyky je rodina jazyků, které se vyvinuly z </a:t>
            </a:r>
            <a:r>
              <a:rPr lang="cs-CZ" sz="2400">
                <a:solidFill>
                  <a:srgbClr val="FF0000"/>
                </a:solidFill>
                <a:latin typeface="Tahoma" pitchFamily="34" charset="0"/>
              </a:rPr>
              <a:t>latiny.</a:t>
            </a:r>
          </a:p>
          <a:p>
            <a:pPr marL="341313" indent="-341313">
              <a:spcBef>
                <a:spcPts val="6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2400">
                <a:solidFill>
                  <a:srgbClr val="000000"/>
                </a:solidFill>
                <a:latin typeface="Tahoma" pitchFamily="34" charset="0"/>
              </a:rPr>
              <a:t>Vznikly především tam, kde se kdysi rozkládala </a:t>
            </a:r>
            <a:r>
              <a:rPr lang="cs-CZ" sz="2400">
                <a:solidFill>
                  <a:srgbClr val="FF0000"/>
                </a:solidFill>
                <a:latin typeface="Tahoma" pitchFamily="34" charset="0"/>
              </a:rPr>
              <a:t>západořímská říše </a:t>
            </a:r>
            <a:r>
              <a:rPr lang="cs-CZ" sz="2400" i="1">
                <a:solidFill>
                  <a:srgbClr val="000000"/>
                </a:solidFill>
                <a:latin typeface="Tahoma" pitchFamily="34" charset="0"/>
              </a:rPr>
              <a:t>(lat. i it. Roma = Řím)</a:t>
            </a:r>
            <a:r>
              <a:rPr lang="cs-CZ" sz="2400">
                <a:solidFill>
                  <a:srgbClr val="000000"/>
                </a:solidFill>
                <a:latin typeface="Tahoma" pitchFamily="34" charset="0"/>
              </a:rPr>
              <a:t>, v níž latina byla úředním jazykem. Každá oblast byla přitom ovlivněna původními jazyky obsazených území a národů.  </a:t>
            </a:r>
          </a:p>
        </p:txBody>
      </p:sp>
    </p:spTree>
  </p:cSld>
  <p:clrMapOvr>
    <a:masterClrMapping/>
  </p:clrMapOvr>
  <p:transition/>
  <p:timing>
    <p:tnLst>
      <p:par>
        <p:cTn id="1" dur="indefinite"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ext Box 1"/>
          <p:cNvSpPr txBox="1">
            <a:spLocks noChangeArrowheads="1"/>
          </p:cNvSpPr>
          <p:nvPr/>
        </p:nvSpPr>
        <p:spPr bwMode="auto">
          <a:xfrm>
            <a:off x="457200" y="274638"/>
            <a:ext cx="8229600" cy="706437"/>
          </a:xfrm>
          <a:prstGeom prst="rect">
            <a:avLst/>
          </a:prstGeom>
          <a:noFill/>
          <a:ln w="9525">
            <a:noFill/>
            <a:round/>
            <a:headEnd/>
            <a:tailEnd/>
          </a:ln>
          <a:effectLst/>
        </p:spPr>
        <p:txBody>
          <a:bodyPr anchor="ctr"/>
          <a:lstStyle/>
          <a:p>
            <a:pPr algn="ct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4000" b="1">
                <a:solidFill>
                  <a:srgbClr val="000000"/>
                </a:solidFill>
                <a:latin typeface="Tahoma" pitchFamily="34" charset="0"/>
              </a:rPr>
              <a:t>Románské jazyky v Evropě</a:t>
            </a:r>
          </a:p>
        </p:txBody>
      </p:sp>
      <p:sp>
        <p:nvSpPr>
          <p:cNvPr id="10242" name="Text Box 2"/>
          <p:cNvSpPr txBox="1">
            <a:spLocks noChangeArrowheads="1"/>
          </p:cNvSpPr>
          <p:nvPr/>
        </p:nvSpPr>
        <p:spPr bwMode="auto">
          <a:xfrm>
            <a:off x="250825" y="1916113"/>
            <a:ext cx="5113338" cy="4033837"/>
          </a:xfrm>
          <a:prstGeom prst="rect">
            <a:avLst/>
          </a:prstGeom>
          <a:noFill/>
          <a:ln w="9525">
            <a:noFill/>
            <a:round/>
            <a:headEnd/>
            <a:tailEnd/>
          </a:ln>
          <a:effectLst/>
        </p:spPr>
        <p:txBody>
          <a:bodyPr/>
          <a:lstStyle/>
          <a:p>
            <a:pPr indent="361950">
              <a:lnSpc>
                <a:spcPct val="80000"/>
              </a:lnSpc>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2000">
                <a:solidFill>
                  <a:srgbClr val="000000"/>
                </a:solidFill>
                <a:latin typeface="Tahoma" pitchFamily="34" charset="0"/>
              </a:rPr>
              <a:t> </a:t>
            </a:r>
          </a:p>
        </p:txBody>
      </p:sp>
      <p:sp>
        <p:nvSpPr>
          <p:cNvPr id="10243" name="Text Box 3"/>
          <p:cNvSpPr txBox="1">
            <a:spLocks noChangeArrowheads="1"/>
          </p:cNvSpPr>
          <p:nvPr/>
        </p:nvSpPr>
        <p:spPr bwMode="auto">
          <a:xfrm>
            <a:off x="395288" y="1125538"/>
            <a:ext cx="8137525" cy="703262"/>
          </a:xfrm>
          <a:prstGeom prst="rect">
            <a:avLst/>
          </a:prstGeom>
          <a:noFill/>
          <a:ln w="9525">
            <a:noFill/>
            <a:round/>
            <a:headEnd/>
            <a:tailEnd/>
          </a:ln>
          <a:effectLst/>
        </p:spPr>
        <p:txBody>
          <a:bodyPr wrap="none" anchor="ctr"/>
          <a:lstStyle/>
          <a:p>
            <a:endParaRPr lang="cs-CZ"/>
          </a:p>
        </p:txBody>
      </p:sp>
      <p:sp>
        <p:nvSpPr>
          <p:cNvPr id="10244" name="Text Box 4"/>
          <p:cNvSpPr txBox="1">
            <a:spLocks noChangeArrowheads="1"/>
          </p:cNvSpPr>
          <p:nvPr/>
        </p:nvSpPr>
        <p:spPr bwMode="auto">
          <a:xfrm>
            <a:off x="179388" y="1085850"/>
            <a:ext cx="8640762" cy="5573713"/>
          </a:xfrm>
          <a:prstGeom prst="rect">
            <a:avLst/>
          </a:prstGeom>
          <a:noFill/>
          <a:ln w="9525">
            <a:noFill/>
            <a:round/>
            <a:headEnd/>
            <a:tailEnd/>
          </a:ln>
          <a:effectLst/>
        </p:spPr>
        <p:txBody>
          <a:bodyPr/>
          <a:lstStyle/>
          <a:p>
            <a:pPr marL="341313" indent="-341313" algn="just">
              <a:spcBef>
                <a:spcPts val="450"/>
              </a:spcBef>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a:solidFill>
                  <a:srgbClr val="000000"/>
                </a:solidFill>
                <a:latin typeface="Tahoma" pitchFamily="34" charset="0"/>
              </a:rPr>
              <a:t>„Tak nám zabili Ferdinanda,“ řekla posluhovačka panu Švejkovi, který opustiv před léty vojenskou službu, když byl definitivně prohlášen vojenskou lékařskou komisí za blba, živil se prodejem psů, ošklivých nečistokrevných oblud, kterým padělal rodokmeny.  </a:t>
            </a:r>
          </a:p>
          <a:p>
            <a:pPr marL="341313" indent="-341313" algn="just">
              <a:spcBef>
                <a:spcPts val="600"/>
              </a:spcBef>
              <a:buFont typeface="Tahoma" pitchFamily="34" charset="0"/>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b="1" u="sng">
                <a:solidFill>
                  <a:srgbClr val="00AE00"/>
                </a:solidFill>
                <a:latin typeface="Tahoma" pitchFamily="34" charset="0"/>
              </a:rPr>
              <a:t>Italština:</a:t>
            </a:r>
            <a:r>
              <a:rPr lang="cs-CZ">
                <a:solidFill>
                  <a:srgbClr val="00AE00"/>
                </a:solidFill>
                <a:latin typeface="Tahoma" pitchFamily="34" charset="0"/>
              </a:rPr>
              <a:t> "Sicché ci hanno ammazzato Ferdinando," disse la fantesca al signor Sc'vèik, che avendo lasciato da qualche anno il servizio nell'esercito per essere stato dichiarato idiota dalla commissione medica militare, ora viveva vendendo degli orribili cani, ibridi mostri pei quali compilava delle fittizie genealogie.</a:t>
            </a:r>
          </a:p>
          <a:p>
            <a:pPr marL="341313" indent="-341313" algn="just">
              <a:spcBef>
                <a:spcPts val="600"/>
              </a:spcBef>
              <a:buFont typeface="Tahoma" pitchFamily="34" charset="0"/>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b="1" u="sng">
                <a:solidFill>
                  <a:srgbClr val="FF0000"/>
                </a:solidFill>
                <a:latin typeface="Tahoma" pitchFamily="34" charset="0"/>
              </a:rPr>
              <a:t>Španělština:</a:t>
            </a:r>
            <a:r>
              <a:rPr lang="cs-CZ">
                <a:solidFill>
                  <a:srgbClr val="FF0000"/>
                </a:solidFill>
                <a:latin typeface="Tahoma" pitchFamily="34" charset="0"/>
              </a:rPr>
              <a:t> — Bueno, nos mataron a Fernando — dijo la casera del señor Shveik, quien al abandonar el servicio militar hace años, tras ser declarado definitivamente idiota por la Comisión Médica Militar, comenzó a vivir de la venta de perros, repulsivas monstruosidades sin raza a las que falsificaba el árbol genealógico.</a:t>
            </a:r>
          </a:p>
          <a:p>
            <a:pPr marL="341313" indent="-341313" algn="just">
              <a:spcBef>
                <a:spcPts val="600"/>
              </a:spcBef>
              <a:buFont typeface="Tahoma" pitchFamily="34" charset="0"/>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b="1" u="sng">
                <a:solidFill>
                  <a:srgbClr val="579D1C"/>
                </a:solidFill>
                <a:latin typeface="Tahoma" pitchFamily="34" charset="0"/>
              </a:rPr>
              <a:t>Portugalština:</a:t>
            </a:r>
            <a:r>
              <a:rPr lang="cs-CZ">
                <a:solidFill>
                  <a:srgbClr val="579D1C"/>
                </a:solidFill>
                <a:latin typeface="Tahoma" pitchFamily="34" charset="0"/>
              </a:rPr>
              <a:t> — Com qu’então mataram‑nos o Ferdinando' — disse a mulher‑a‑dias ao senhor Švejk, que, tendo há anos abandonado o serviço militar, depois de definitivamente ser declarado idiota pela junta médica militar, ganhava o seu sustento com a venda de cães, feios monstros de sangue impuro, aos quais ele falsificava as árvores genealógicas.</a:t>
            </a:r>
          </a:p>
        </p:txBody>
      </p:sp>
    </p:spTree>
  </p:cSld>
  <p:clrMapOvr>
    <a:masterClrMapping/>
  </p:clrMapOvr>
  <p:transition/>
  <p:timing>
    <p:tnLst>
      <p:par>
        <p:cTn id="1" dur="indefinite"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ext Box 1"/>
          <p:cNvSpPr txBox="1">
            <a:spLocks noChangeArrowheads="1"/>
          </p:cNvSpPr>
          <p:nvPr/>
        </p:nvSpPr>
        <p:spPr bwMode="auto">
          <a:xfrm>
            <a:off x="457200" y="274638"/>
            <a:ext cx="8229600" cy="706437"/>
          </a:xfrm>
          <a:prstGeom prst="rect">
            <a:avLst/>
          </a:prstGeom>
          <a:noFill/>
          <a:ln w="9525">
            <a:noFill/>
            <a:round/>
            <a:headEnd/>
            <a:tailEnd/>
          </a:ln>
          <a:effectLst/>
        </p:spPr>
        <p:txBody>
          <a:bodyPr anchor="ctr"/>
          <a:lstStyle/>
          <a:p>
            <a:pPr algn="ct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4000" b="1">
                <a:solidFill>
                  <a:srgbClr val="000000"/>
                </a:solidFill>
                <a:latin typeface="Tahoma" pitchFamily="34" charset="0"/>
              </a:rPr>
              <a:t>Románské jazyky v Evropě</a:t>
            </a:r>
          </a:p>
        </p:txBody>
      </p:sp>
      <p:sp>
        <p:nvSpPr>
          <p:cNvPr id="11266" name="Text Box 2"/>
          <p:cNvSpPr txBox="1">
            <a:spLocks noChangeArrowheads="1"/>
          </p:cNvSpPr>
          <p:nvPr/>
        </p:nvSpPr>
        <p:spPr bwMode="auto">
          <a:xfrm>
            <a:off x="250825" y="1916113"/>
            <a:ext cx="5113338" cy="4033837"/>
          </a:xfrm>
          <a:prstGeom prst="rect">
            <a:avLst/>
          </a:prstGeom>
          <a:noFill/>
          <a:ln w="9525">
            <a:noFill/>
            <a:round/>
            <a:headEnd/>
            <a:tailEnd/>
          </a:ln>
          <a:effectLst/>
        </p:spPr>
        <p:txBody>
          <a:bodyPr/>
          <a:lstStyle/>
          <a:p>
            <a:pPr indent="361950">
              <a:lnSpc>
                <a:spcPct val="80000"/>
              </a:lnSpc>
              <a:spcBef>
                <a:spcPts val="500"/>
              </a:spcBef>
              <a:buClrTx/>
              <a:buFont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sz="2000">
                <a:solidFill>
                  <a:srgbClr val="000000"/>
                </a:solidFill>
                <a:latin typeface="Tahoma" pitchFamily="34" charset="0"/>
              </a:rPr>
              <a:t> </a:t>
            </a:r>
          </a:p>
        </p:txBody>
      </p:sp>
      <p:sp>
        <p:nvSpPr>
          <p:cNvPr id="11267" name="Text Box 3"/>
          <p:cNvSpPr txBox="1">
            <a:spLocks noChangeArrowheads="1"/>
          </p:cNvSpPr>
          <p:nvPr/>
        </p:nvSpPr>
        <p:spPr bwMode="auto">
          <a:xfrm>
            <a:off x="395288" y="1125538"/>
            <a:ext cx="8137525" cy="703262"/>
          </a:xfrm>
          <a:prstGeom prst="rect">
            <a:avLst/>
          </a:prstGeom>
          <a:noFill/>
          <a:ln w="9525">
            <a:noFill/>
            <a:round/>
            <a:headEnd/>
            <a:tailEnd/>
          </a:ln>
          <a:effectLst/>
        </p:spPr>
        <p:txBody>
          <a:bodyPr wrap="none" anchor="ctr"/>
          <a:lstStyle/>
          <a:p>
            <a:endParaRPr lang="cs-CZ"/>
          </a:p>
        </p:txBody>
      </p:sp>
      <p:sp>
        <p:nvSpPr>
          <p:cNvPr id="11268" name="Text Box 4"/>
          <p:cNvSpPr txBox="1">
            <a:spLocks noChangeArrowheads="1"/>
          </p:cNvSpPr>
          <p:nvPr/>
        </p:nvSpPr>
        <p:spPr bwMode="auto">
          <a:xfrm>
            <a:off x="179388" y="1085850"/>
            <a:ext cx="8820150" cy="5573713"/>
          </a:xfrm>
          <a:prstGeom prst="rect">
            <a:avLst/>
          </a:prstGeom>
          <a:noFill/>
          <a:ln w="9525">
            <a:noFill/>
            <a:round/>
            <a:headEnd/>
            <a:tailEnd/>
          </a:ln>
          <a:effectLst/>
        </p:spPr>
        <p:txBody>
          <a:bodyPr/>
          <a:lstStyle/>
          <a:p>
            <a:pPr marL="341313" indent="-341313" algn="just">
              <a:spcBef>
                <a:spcPts val="450"/>
              </a:spcBef>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a:solidFill>
                  <a:srgbClr val="000000"/>
                </a:solidFill>
                <a:latin typeface="Tahoma" pitchFamily="34" charset="0"/>
              </a:rPr>
              <a:t>„Tak nám zabili Ferdinanda,“ řekla posluhovačka panu Švejkovi, který opustiv před léty vojenskou službu, když byl definitivně prohlášen vojenskou lékařskou komisí za blba, živil se prodejem psů, ošklivých nečistokrevných oblud, kterým padělal rodokmeny.  </a:t>
            </a:r>
          </a:p>
          <a:p>
            <a:pPr marL="341313" indent="-341313" algn="just">
              <a:spcBef>
                <a:spcPts val="600"/>
              </a:spcBef>
              <a:buFont typeface="Tahoma" pitchFamily="34" charset="0"/>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b="1" u="sng">
                <a:solidFill>
                  <a:srgbClr val="FF0000"/>
                </a:solidFill>
                <a:latin typeface="Tahoma" pitchFamily="34" charset="0"/>
              </a:rPr>
              <a:t>Francouzština:</a:t>
            </a:r>
            <a:r>
              <a:rPr lang="cs-CZ">
                <a:solidFill>
                  <a:srgbClr val="FF0000"/>
                </a:solidFill>
                <a:latin typeface="Tahoma" pitchFamily="34" charset="0"/>
              </a:rPr>
              <a:t> C’est du propre ! M’sieur le patron, prononça la logeuse de M. Chvéïk qui, après avoir été déclaré « complètement idiot » par la commission médicale, avait renoncé au service militaire et vivait maintenant en vendant des chiens bâtards, monstres immondes, pour lesquels il fabriquait des pedigrees de circonstance.</a:t>
            </a:r>
          </a:p>
          <a:p>
            <a:pPr marL="341313" indent="-341313" algn="just">
              <a:spcBef>
                <a:spcPts val="600"/>
              </a:spcBef>
              <a:buFont typeface="Tahoma" pitchFamily="34" charset="0"/>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b="1" u="sng">
                <a:solidFill>
                  <a:srgbClr val="0000FF"/>
                </a:solidFill>
                <a:latin typeface="Tahoma" pitchFamily="34" charset="0"/>
              </a:rPr>
              <a:t>Rumunština:</a:t>
            </a:r>
            <a:r>
              <a:rPr lang="cs-CZ">
                <a:solidFill>
                  <a:srgbClr val="0000FF"/>
                </a:solidFill>
                <a:latin typeface="Tahoma" pitchFamily="34" charset="0"/>
              </a:rPr>
              <a:t> Carevasăzică, ni l-au ucis pe Ferdinand, li se adresă menajera, domnului Švejk care – după ce părăsise cu ani în urmă serviciul militar, fiind declarat tâmpit iremediabil de către Comisia medicală militară – trăia acum din negoţul de câini, nişte pocitanii de cotarle, vagaboande, cărora le ticluia „pedigree”-uri false.</a:t>
            </a:r>
          </a:p>
          <a:p>
            <a:pPr marL="341313" indent="-341313" algn="just">
              <a:spcBef>
                <a:spcPts val="600"/>
              </a:spcBef>
              <a:buFont typeface="Tahoma" pitchFamily="34" charset="0"/>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cs-CZ" b="1" u="sng">
                <a:solidFill>
                  <a:srgbClr val="808080"/>
                </a:solidFill>
                <a:latin typeface="Tahoma" pitchFamily="34" charset="0"/>
              </a:rPr>
              <a:t>Rétorománština:</a:t>
            </a:r>
            <a:r>
              <a:rPr lang="cs-CZ">
                <a:solidFill>
                  <a:srgbClr val="808080"/>
                </a:solidFill>
                <a:latin typeface="Tahoma" pitchFamily="34" charset="0"/>
              </a:rPr>
              <a:t> je počtem mluvčích velmi malý jazyk, jímž hovoří 0,8 % obyvatel Švýcarska, především v kantonu Graubünden / Grigioni / Grischun. Je jedním z jeho úředních jazyků (spolu s němčinou, francouzštinou a italštinou) a od roku 1999 jedním ze 4 úředních jazyků Švýcarské konfederace. Jako svůj hlavní jazyk ji v roce 2000 uvedlo 0,5 % obyvatel konfederace, 35 100 mluvčích.</a:t>
            </a:r>
          </a:p>
        </p:txBody>
      </p:sp>
    </p:spTree>
  </p:cSld>
  <p:clrMapOvr>
    <a:masterClrMapping/>
  </p:clrMapOvr>
  <p:transition/>
  <p:timing>
    <p:tnLst>
      <p:par>
        <p:cTn id="1" dur="indefinite"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Title 1"/>
          <p:cNvSpPr>
            <a:spLocks/>
          </p:cNvSpPr>
          <p:nvPr/>
        </p:nvSpPr>
        <p:spPr bwMode="auto">
          <a:xfrm>
            <a:off x="395288" y="333375"/>
            <a:ext cx="8291512" cy="792163"/>
          </a:xfrm>
          <a:prstGeom prst="rect">
            <a:avLst/>
          </a:prstGeom>
          <a:noFill/>
          <a:ln w="9525">
            <a:noFill/>
            <a:miter lim="800000"/>
            <a:headEnd/>
            <a:tailEnd/>
          </a:ln>
        </p:spPr>
        <p:txBody>
          <a:bodyPr anchor="ctr"/>
          <a:lstStyle/>
          <a:p>
            <a:pPr algn="ctr"/>
            <a:r>
              <a:rPr lang="cs-CZ" sz="3600" b="1">
                <a:solidFill>
                  <a:srgbClr val="000000"/>
                </a:solidFill>
                <a:latin typeface="Tahoma" pitchFamily="34" charset="0"/>
                <a:cs typeface="Tahoma" pitchFamily="34" charset="0"/>
              </a:rPr>
              <a:t>Otázky a úkoly</a:t>
            </a:r>
            <a:r>
              <a:rPr lang="cs-CZ" sz="4400">
                <a:solidFill>
                  <a:srgbClr val="DFD293"/>
                </a:solidFill>
                <a:latin typeface="Tahoma" pitchFamily="34" charset="0"/>
                <a:cs typeface="Tahoma" pitchFamily="34" charset="0"/>
              </a:rPr>
              <a:t/>
            </a:r>
            <a:br>
              <a:rPr lang="cs-CZ" sz="4400">
                <a:solidFill>
                  <a:srgbClr val="DFD293"/>
                </a:solidFill>
                <a:latin typeface="Tahoma" pitchFamily="34" charset="0"/>
                <a:cs typeface="Tahoma" pitchFamily="34" charset="0"/>
              </a:rPr>
            </a:br>
            <a:endParaRPr lang="cs-CZ" sz="4400">
              <a:solidFill>
                <a:srgbClr val="DFD293"/>
              </a:solidFill>
            </a:endParaRPr>
          </a:p>
        </p:txBody>
      </p:sp>
      <p:sp>
        <p:nvSpPr>
          <p:cNvPr id="23557" name="Text Box 5"/>
          <p:cNvSpPr txBox="1">
            <a:spLocks noChangeArrowheads="1"/>
          </p:cNvSpPr>
          <p:nvPr/>
        </p:nvSpPr>
        <p:spPr bwMode="auto">
          <a:xfrm>
            <a:off x="395288" y="908050"/>
            <a:ext cx="8064500" cy="2430463"/>
          </a:xfrm>
          <a:prstGeom prst="rect">
            <a:avLst/>
          </a:prstGeom>
          <a:noFill/>
          <a:ln w="9525">
            <a:noFill/>
            <a:miter lim="800000"/>
            <a:headEnd/>
            <a:tailEnd/>
          </a:ln>
          <a:effectLst/>
        </p:spPr>
        <p:txBody>
          <a:bodyPr>
            <a:spAutoFit/>
          </a:bodyPr>
          <a:lstStyle/>
          <a:p>
            <a:pPr marL="342900" indent="-342900" defTabSz="914400">
              <a:spcBef>
                <a:spcPct val="50000"/>
              </a:spcBef>
              <a:buClrTx/>
              <a:buSzTx/>
              <a:buFontTx/>
              <a:buAutoNum type="arabicPeriod"/>
            </a:pPr>
            <a:r>
              <a:rPr lang="cs-CZ">
                <a:solidFill>
                  <a:srgbClr val="000000"/>
                </a:solidFill>
                <a:latin typeface="Tahoma" pitchFamily="34" charset="0"/>
              </a:rPr>
              <a:t>Kolik lidí přibližně hovoří germánskými jazyky?</a:t>
            </a:r>
          </a:p>
          <a:p>
            <a:pPr marL="342900" indent="-342900" defTabSz="914400">
              <a:spcBef>
                <a:spcPct val="50000"/>
              </a:spcBef>
              <a:buClrTx/>
              <a:buSzTx/>
              <a:buFontTx/>
              <a:buAutoNum type="arabicPeriod"/>
            </a:pPr>
            <a:r>
              <a:rPr lang="cs-CZ">
                <a:solidFill>
                  <a:srgbClr val="000000"/>
                </a:solidFill>
                <a:latin typeface="Tahoma" pitchFamily="34" charset="0"/>
              </a:rPr>
              <a:t>Které jazyky patří k západogermánským?</a:t>
            </a:r>
          </a:p>
          <a:p>
            <a:pPr marL="342900" indent="-342900" defTabSz="914400">
              <a:spcBef>
                <a:spcPct val="50000"/>
              </a:spcBef>
              <a:buClrTx/>
              <a:buSzTx/>
              <a:buFontTx/>
              <a:buAutoNum type="arabicPeriod"/>
            </a:pPr>
            <a:r>
              <a:rPr lang="cs-CZ">
                <a:solidFill>
                  <a:srgbClr val="000000"/>
                </a:solidFill>
                <a:latin typeface="Tahoma" pitchFamily="34" charset="0"/>
              </a:rPr>
              <a:t>Který jazyk má ve své abecedě písmena „</a:t>
            </a:r>
            <a:r>
              <a:rPr lang="cs-CZ">
                <a:solidFill>
                  <a:schemeClr val="tx1"/>
                </a:solidFill>
                <a:latin typeface="Tahoma" pitchFamily="34" charset="0"/>
              </a:rPr>
              <a:t>ð“, „þ“ a „æ“?</a:t>
            </a:r>
          </a:p>
          <a:p>
            <a:pPr marL="342900" indent="-342900" defTabSz="914400">
              <a:spcBef>
                <a:spcPct val="50000"/>
              </a:spcBef>
              <a:buClrTx/>
              <a:buSzTx/>
              <a:buFontTx/>
              <a:buAutoNum type="arabicPeriod"/>
            </a:pPr>
            <a:r>
              <a:rPr lang="cs-CZ">
                <a:solidFill>
                  <a:srgbClr val="000000"/>
                </a:solidFill>
                <a:latin typeface="Tahoma" pitchFamily="34" charset="0"/>
              </a:rPr>
              <a:t>Které jazyky řadíme k severogermánským?</a:t>
            </a:r>
          </a:p>
          <a:p>
            <a:pPr marL="342900" indent="-342900" defTabSz="914400">
              <a:spcBef>
                <a:spcPct val="50000"/>
              </a:spcBef>
              <a:buClrTx/>
              <a:buSzTx/>
              <a:buFontTx/>
              <a:buAutoNum type="arabicPeriod"/>
            </a:pPr>
            <a:r>
              <a:rPr lang="cs-CZ">
                <a:solidFill>
                  <a:srgbClr val="000000"/>
                </a:solidFill>
                <a:latin typeface="Tahoma" pitchFamily="34" charset="0"/>
              </a:rPr>
              <a:t>Podle čeho získaly svůj název románské jazyky?</a:t>
            </a:r>
          </a:p>
          <a:p>
            <a:pPr marL="342900" indent="-342900" defTabSz="914400">
              <a:spcBef>
                <a:spcPct val="50000"/>
              </a:spcBef>
              <a:buClrTx/>
              <a:buSzTx/>
              <a:buFontTx/>
              <a:buAutoNum type="arabicPeriod"/>
            </a:pPr>
            <a:r>
              <a:rPr lang="cs-CZ">
                <a:solidFill>
                  <a:srgbClr val="000000"/>
                </a:solidFill>
                <a:latin typeface="Tahoma" pitchFamily="34" charset="0"/>
              </a:rPr>
              <a:t>Které románské jazyky jsou úředními ve Švýcarsku?</a:t>
            </a:r>
          </a:p>
        </p:txBody>
      </p:sp>
      <p:sp>
        <p:nvSpPr>
          <p:cNvPr id="23558" name="Text Box 6"/>
          <p:cNvSpPr txBox="1">
            <a:spLocks noChangeArrowheads="1"/>
          </p:cNvSpPr>
          <p:nvPr/>
        </p:nvSpPr>
        <p:spPr bwMode="auto">
          <a:xfrm>
            <a:off x="468313" y="3860800"/>
            <a:ext cx="8064500" cy="2843213"/>
          </a:xfrm>
          <a:prstGeom prst="rect">
            <a:avLst/>
          </a:prstGeom>
          <a:noFill/>
          <a:ln w="9525">
            <a:noFill/>
            <a:miter lim="800000"/>
            <a:headEnd/>
            <a:tailEnd/>
          </a:ln>
          <a:effectLst/>
        </p:spPr>
        <p:txBody>
          <a:bodyPr>
            <a:spAutoFit/>
          </a:bodyPr>
          <a:lstStyle/>
          <a:p>
            <a:pPr marL="342900" indent="-342900" defTabSz="914400">
              <a:spcBef>
                <a:spcPct val="50000"/>
              </a:spcBef>
              <a:buClrTx/>
              <a:buSzTx/>
              <a:buFontTx/>
              <a:buNone/>
            </a:pPr>
            <a:r>
              <a:rPr lang="cs-CZ" b="1">
                <a:solidFill>
                  <a:srgbClr val="0000FF"/>
                </a:solidFill>
                <a:latin typeface="Tahoma" pitchFamily="34" charset="0"/>
              </a:rPr>
              <a:t>Odpovědi:</a:t>
            </a:r>
          </a:p>
          <a:p>
            <a:pPr marL="342900" indent="-342900" defTabSz="914400">
              <a:spcBef>
                <a:spcPct val="50000"/>
              </a:spcBef>
              <a:buClrTx/>
              <a:buSzTx/>
              <a:buFontTx/>
              <a:buAutoNum type="arabicPeriod"/>
            </a:pPr>
            <a:r>
              <a:rPr lang="cs-CZ">
                <a:solidFill>
                  <a:srgbClr val="0000FF"/>
                </a:solidFill>
              </a:rPr>
              <a:t>Přes 450 milionů.</a:t>
            </a:r>
            <a:endParaRPr lang="cs-CZ">
              <a:solidFill>
                <a:srgbClr val="0000FF"/>
              </a:solidFill>
              <a:latin typeface="Tahoma" pitchFamily="34" charset="0"/>
            </a:endParaRPr>
          </a:p>
          <a:p>
            <a:pPr marL="342900" indent="-342900" defTabSz="914400">
              <a:spcBef>
                <a:spcPct val="50000"/>
              </a:spcBef>
              <a:buClrTx/>
              <a:buSzTx/>
              <a:buFontTx/>
              <a:buAutoNum type="arabicPeriod"/>
            </a:pPr>
            <a:r>
              <a:rPr lang="cs-CZ">
                <a:solidFill>
                  <a:srgbClr val="0000FF"/>
                </a:solidFill>
                <a:latin typeface="Tahoma" pitchFamily="34" charset="0"/>
              </a:rPr>
              <a:t>Angličtina, němčina, nizozemština.</a:t>
            </a:r>
          </a:p>
          <a:p>
            <a:pPr marL="342900" indent="-342900" defTabSz="914400">
              <a:spcBef>
                <a:spcPct val="50000"/>
              </a:spcBef>
              <a:buClrTx/>
              <a:buSzTx/>
              <a:buFontTx/>
              <a:buAutoNum type="arabicPeriod"/>
            </a:pPr>
            <a:r>
              <a:rPr lang="cs-CZ">
                <a:solidFill>
                  <a:srgbClr val="0000FF"/>
                </a:solidFill>
                <a:latin typeface="Tahoma" pitchFamily="34" charset="0"/>
              </a:rPr>
              <a:t>Islandština.</a:t>
            </a:r>
          </a:p>
          <a:p>
            <a:pPr marL="342900" indent="-342900" defTabSz="914400">
              <a:spcBef>
                <a:spcPct val="50000"/>
              </a:spcBef>
              <a:buClrTx/>
              <a:buSzTx/>
              <a:buFontTx/>
              <a:buAutoNum type="arabicPeriod"/>
            </a:pPr>
            <a:r>
              <a:rPr lang="cs-CZ">
                <a:solidFill>
                  <a:srgbClr val="0000FF"/>
                </a:solidFill>
                <a:latin typeface="Tahoma" pitchFamily="34" charset="0"/>
              </a:rPr>
              <a:t>Dánštinu, norštinu, švédštinu, a islandštinu.</a:t>
            </a:r>
          </a:p>
          <a:p>
            <a:pPr marL="342900" indent="-342900" defTabSz="914400">
              <a:spcBef>
                <a:spcPct val="50000"/>
              </a:spcBef>
              <a:buClrTx/>
              <a:buSzTx/>
              <a:buFontTx/>
              <a:buAutoNum type="arabicPeriod"/>
            </a:pPr>
            <a:r>
              <a:rPr lang="cs-CZ">
                <a:solidFill>
                  <a:srgbClr val="0000FF"/>
                </a:solidFill>
                <a:latin typeface="Tahoma" pitchFamily="34" charset="0"/>
              </a:rPr>
              <a:t>Podle latinského či italského pojmenování města Řím – Roma.</a:t>
            </a:r>
          </a:p>
          <a:p>
            <a:pPr marL="342900" indent="-342900" defTabSz="914400">
              <a:spcBef>
                <a:spcPct val="50000"/>
              </a:spcBef>
              <a:buClrTx/>
              <a:buSzTx/>
              <a:buFontTx/>
              <a:buAutoNum type="arabicPeriod"/>
            </a:pPr>
            <a:r>
              <a:rPr lang="cs-CZ">
                <a:solidFill>
                  <a:srgbClr val="0000FF"/>
                </a:solidFill>
                <a:latin typeface="Tahoma" pitchFamily="34" charset="0"/>
              </a:rPr>
              <a:t>Francouzština, italština a rétorománština.</a:t>
            </a:r>
          </a:p>
        </p:txBody>
      </p:sp>
      <p:pic>
        <p:nvPicPr>
          <p:cNvPr id="23559" name="Picture 7"/>
          <p:cNvPicPr>
            <a:picLocks noChangeAspect="1" noChangeArrowheads="1"/>
          </p:cNvPicPr>
          <p:nvPr/>
        </p:nvPicPr>
        <p:blipFill>
          <a:blip r:embed="rId2" cstate="print"/>
          <a:srcRect/>
          <a:stretch>
            <a:fillRect/>
          </a:stretch>
        </p:blipFill>
        <p:spPr bwMode="auto">
          <a:xfrm>
            <a:off x="5651500" y="3357563"/>
            <a:ext cx="3282950" cy="259556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3557"/>
                                        </p:tgtEl>
                                        <p:attrNameLst>
                                          <p:attrName>style.visibility</p:attrName>
                                        </p:attrNameLst>
                                      </p:cBhvr>
                                      <p:to>
                                        <p:strVal val="visible"/>
                                      </p:to>
                                    </p:set>
                                    <p:animEffect transition="in" filter="checkerboard(across)">
                                      <p:cBhvr>
                                        <p:cTn id="7" dur="1000"/>
                                        <p:tgtEl>
                                          <p:spTgt spid="2355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3558"/>
                                        </p:tgtEl>
                                        <p:attrNameLst>
                                          <p:attrName>style.visibility</p:attrName>
                                        </p:attrNameLst>
                                      </p:cBhvr>
                                      <p:to>
                                        <p:strVal val="visible"/>
                                      </p:to>
                                    </p:set>
                                    <p:anim calcmode="lin" valueType="num">
                                      <p:cBhvr additive="base">
                                        <p:cTn id="12" dur="2000" fill="hold"/>
                                        <p:tgtEl>
                                          <p:spTgt spid="23558"/>
                                        </p:tgtEl>
                                        <p:attrNameLst>
                                          <p:attrName>ppt_x</p:attrName>
                                        </p:attrNameLst>
                                      </p:cBhvr>
                                      <p:tavLst>
                                        <p:tav tm="0">
                                          <p:val>
                                            <p:strVal val="#ppt_x"/>
                                          </p:val>
                                        </p:tav>
                                        <p:tav tm="100000">
                                          <p:val>
                                            <p:strVal val="#ppt_x"/>
                                          </p:val>
                                        </p:tav>
                                      </p:tavLst>
                                    </p:anim>
                                    <p:anim calcmode="lin" valueType="num">
                                      <p:cBhvr additive="base">
                                        <p:cTn id="13" dur="2000" fill="hold"/>
                                        <p:tgtEl>
                                          <p:spTgt spid="2355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P spid="2355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Text Box 1"/>
          <p:cNvSpPr txBox="1">
            <a:spLocks noChangeArrowheads="1"/>
          </p:cNvSpPr>
          <p:nvPr/>
        </p:nvSpPr>
        <p:spPr bwMode="auto">
          <a:xfrm>
            <a:off x="457200" y="274638"/>
            <a:ext cx="8229600" cy="777875"/>
          </a:xfrm>
          <a:prstGeom prst="rect">
            <a:avLst/>
          </a:prstGeom>
          <a:noFill/>
          <a:ln w="9525">
            <a:noFill/>
            <a:round/>
            <a:headEnd/>
            <a:tailEnd/>
          </a:ln>
          <a:effectLst/>
        </p:spPr>
        <p:txBody>
          <a:bodyPr anchor="ctr"/>
          <a:lstStyle/>
          <a:p>
            <a:pPr algn="ctr">
              <a:buClr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4000" b="1">
                <a:solidFill>
                  <a:srgbClr val="000000"/>
                </a:solidFill>
                <a:latin typeface="Tahoma" pitchFamily="34" charset="0"/>
              </a:rPr>
              <a:t>Použitá literatura a další zdroje</a:t>
            </a:r>
          </a:p>
        </p:txBody>
      </p:sp>
      <p:sp>
        <p:nvSpPr>
          <p:cNvPr id="12290" name="Text Box 2"/>
          <p:cNvSpPr txBox="1">
            <a:spLocks noChangeArrowheads="1"/>
          </p:cNvSpPr>
          <p:nvPr/>
        </p:nvSpPr>
        <p:spPr bwMode="auto">
          <a:xfrm>
            <a:off x="250825" y="1052513"/>
            <a:ext cx="8713788" cy="5481637"/>
          </a:xfrm>
          <a:prstGeom prst="rect">
            <a:avLst/>
          </a:prstGeom>
          <a:noFill/>
          <a:ln w="9525">
            <a:noFill/>
            <a:round/>
            <a:headEnd/>
            <a:tailEnd/>
          </a:ln>
          <a:effectLst/>
        </p:spPr>
        <p:txBody>
          <a:bodyPr/>
          <a:lstStyle/>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M. Čechová a kol.: Český jazyk pro 4. ročník SOŠ. SPN, Praha 2007</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D. Mašková: Český jazyk – přehled středoškolského učiva. Petra Velanová-vyuka.cz, Třebíč 2006</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http://upload.wikimedia.org/wikipedia/commons/3/3e/Human_Language_Families_Map_%28Wikipedia_CS%29.PNG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http://cs.wikipedia.org/wiki/Germ%C3%A1nsk%C3%A9_jazyky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http://cs.wikipedia.org/wiki/Germ%C3%A1ni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http://klempera.tripod.com/svejk01.htm, http://klempera.tripod.com/svejk10.htm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http://www.babelmatrix.org/index.php?page=work&amp;auth_id=30&amp;work_id=55&amp;tran_id=1574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http://www.onleihe.de/static/content/aufbau/20110202/978-3-841-22072-1/v978-3-841-22072-1.pdf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books.google.cz/books?id=OinrsLIgkqYC&amp;pg=PA307&amp;lpg=PA307&amp;dq='Wat+voor+Ferdinand,+vrouw+M%C3%BCller?'&amp;source=bl&amp;ots=uRa9yfLAZs&amp;sig=sUT64mOe1O-RD3orGF3z0MZ7rTY&amp;hl=cs&amp;sa=X&amp;ei=surLUezwNIvWPZetgfAM&amp;ved=0CC4Q6AEwAA#v=onepage&amp;q='Wat%20voor%20Ferdinand%2C%20vrouw%20M%C3%BCller%3F'&amp;f=false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http://cafesvejk.dk/index.php/soldaten-svejk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http://www.honsi.org/literature/svejk/?chapter=11&amp;lang=en&amp;tr=Bang-Hansen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http://www.boksampo.fi/sv/kulsa/kauno%253Aateos_12249</a:t>
            </a:r>
            <a:r>
              <a:rPr lang="cs-CZ" sz="1200">
                <a:solidFill>
                  <a:srgbClr val="FFFFFF"/>
                </a:solidFill>
              </a:rPr>
              <a:t>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http://www.goodreads.com/book/show/15760287-vint-ri-g-a-d-tans-svejks-heimsstyrj-ldinni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http://jdvorak.blog.idnes.cz/c/249929/Bude-mit-Svejk-knihovnu.htm</a:t>
            </a:r>
            <a:endParaRPr lang="cs-CZ" sz="1200">
              <a:solidFill>
                <a:srgbClr val="000000"/>
              </a:solidFill>
              <a:latin typeface="Tahoma" pitchFamily="34" charset="0"/>
              <a:hlinkClick r:id="rId4"/>
            </a:endParaRP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http://chroniquescathares.blog.lemonde.fr/files/2011/11/Pays-europ%C3%A9ens-o%C3%B9-une-ou-plusieurs-langues-romanes-sont-parl%C3%A9es-Wikimedia-Commons.gif</a:t>
            </a:r>
            <a:endParaRPr lang="cs-CZ" sz="1200">
              <a:solidFill>
                <a:srgbClr val="000000"/>
              </a:solidFill>
              <a:latin typeface="Tahoma" pitchFamily="34" charset="0"/>
              <a:hlinkClick r:id="rId5"/>
            </a:endParaRP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http://cs.wikipedia.org/wiki/Rom%C3%A1nsk%C3%A9_jazyky</a:t>
            </a:r>
            <a:endParaRPr lang="cs-CZ" sz="1200">
              <a:solidFill>
                <a:srgbClr val="000000"/>
              </a:solidFill>
              <a:latin typeface="Tahoma" pitchFamily="34" charset="0"/>
              <a:hlinkClick r:id="rId6"/>
            </a:endParaRP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http://vojtisek.tripod.com/hasek/17101_cses.html</a:t>
            </a:r>
            <a:endParaRPr lang="cs-CZ" sz="1200">
              <a:solidFill>
                <a:srgbClr val="000000"/>
              </a:solidFill>
              <a:latin typeface="Tahoma" pitchFamily="34" charset="0"/>
              <a:hlinkClick r:id="rId7"/>
            </a:endParaRP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http://recursos.wook.pt/recurso?&amp;id=7358443 </a:t>
            </a: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http://www.ebooksgratuits.com/html/hasek_brave_soldat_chveik.html#_Toc264575991</a:t>
            </a:r>
            <a:endParaRPr lang="cs-CZ" sz="1200">
              <a:solidFill>
                <a:srgbClr val="000000"/>
              </a:solidFill>
              <a:latin typeface="Tahoma" pitchFamily="34" charset="0"/>
              <a:hlinkClick r:id="rId8"/>
            </a:endParaRP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http://ro.scribd.com/doc/49153584/Jaroslav-Hasek-Soldatul-Svejk</a:t>
            </a:r>
            <a:endParaRPr lang="cs-CZ" sz="1200">
              <a:solidFill>
                <a:srgbClr val="000000"/>
              </a:solidFill>
              <a:latin typeface="Tahoma" pitchFamily="34" charset="0"/>
              <a:hlinkClick r:id="rId9"/>
            </a:endParaRPr>
          </a:p>
          <a:p>
            <a:pPr marL="341313" indent="-341313">
              <a:spcBef>
                <a:spcPts val="300"/>
              </a:spcBef>
              <a:buFont typeface="Tahoma"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s-CZ" sz="1200">
                <a:solidFill>
                  <a:srgbClr val="000000"/>
                </a:solidFill>
                <a:latin typeface="Tahoma" pitchFamily="34" charset="0"/>
              </a:rPr>
              <a:t>http://cs.wikipedia.org/wiki/R%C3%A9torom%C3%A1n%C5%A1tina</a:t>
            </a:r>
          </a:p>
        </p:txBody>
      </p:sp>
    </p:spTree>
  </p:cSld>
  <p:clrMapOvr>
    <a:masterClrMapping/>
  </p:clrMapOvr>
  <p:transition>
    <p:sndAc>
      <p:stSnd>
        <p:snd r:embed="rId3" name="drumroll.wav"/>
      </p:stSnd>
    </p:sndAc>
  </p:transition>
  <p:timing>
    <p:tnLst>
      <p:par>
        <p:cTn id="1" dur="indefinite"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Výchozí návrh">
      <a:majorFont>
        <a:latin typeface="Arial"/>
        <a:ea typeface=""/>
        <a:cs typeface="Lucida Sans Unicode"/>
      </a:majorFont>
      <a:minorFont>
        <a:latin typeface="Arial"/>
        <a:ea typeface=""/>
        <a:cs typeface="Lucida Sans Unicod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defRPr kumimoji="0" lang="en-GB" sz="1800" b="0" i="0" u="none" strike="noStrike" cap="none" normalizeH="0" baseline="0" smtClean="0">
            <a:ln>
              <a:noFill/>
            </a:ln>
            <a:solidFill>
              <a:schemeClr val="bg1"/>
            </a:solidFill>
            <a:effectLst/>
            <a:latin typeface="Arial" charset="0"/>
            <a:cs typeface="Lucida Sans Unicode" pitchFamily="34"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itchFamily="18" charset="0"/>
          <a:buNone/>
          <a:tabLst/>
          <a:defRPr kumimoji="0" lang="en-GB" sz="1800" b="0" i="0" u="none" strike="noStrike" cap="none" normalizeH="0" baseline="0" smtClean="0">
            <a:ln>
              <a:noFill/>
            </a:ln>
            <a:solidFill>
              <a:schemeClr val="bg1"/>
            </a:solidFill>
            <a:effectLst/>
            <a:latin typeface="Arial" charset="0"/>
            <a:cs typeface="Lucida Sans Unicode" pitchFamily="34" charset="0"/>
          </a:defRPr>
        </a:defPPr>
      </a:lstStyle>
    </a:lnDef>
  </a:objectDefaults>
  <a:extraClrSchemeLst>
    <a:extraClrScheme>
      <a:clrScheme name="Výchozí návrh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Výchozí návrh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Výchozí návrh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Výchozí návrh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559</TotalTime>
  <Words>675</Words>
  <Application>Microsoft Office PowerPoint</Application>
  <PresentationFormat>Předvádění na obrazovce (4:3)</PresentationFormat>
  <Paragraphs>93</Paragraphs>
  <Slides>10</Slides>
  <Notes>9</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10</vt:i4>
      </vt:variant>
    </vt:vector>
  </HeadingPairs>
  <TitlesOfParts>
    <vt:vector size="15" baseType="lpstr">
      <vt:lpstr>Arial</vt:lpstr>
      <vt:lpstr>Lucida Sans Unicode</vt:lpstr>
      <vt:lpstr>Times New Roman</vt:lpstr>
      <vt:lpstr>Tahoma</vt:lpstr>
      <vt:lpstr>Výchozí návrh</vt:lpstr>
      <vt:lpstr>Snímek 1</vt:lpstr>
      <vt:lpstr>Snímek 2</vt:lpstr>
      <vt:lpstr>Snímek 3</vt:lpstr>
      <vt:lpstr>Snímek 4</vt:lpstr>
      <vt:lpstr>Snímek 5</vt:lpstr>
      <vt:lpstr>Snímek 6</vt:lpstr>
      <vt:lpstr>Snímek 7</vt:lpstr>
      <vt:lpstr>Snímek 8</vt:lpstr>
      <vt:lpstr>Snímek 9</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Národní jazyk a jeho útvary</dc:title>
  <dc:creator>Morius</dc:creator>
  <cp:lastModifiedBy>Dum</cp:lastModifiedBy>
  <cp:revision>46</cp:revision>
  <cp:lastPrinted>1601-01-01T00:00:00Z</cp:lastPrinted>
  <dcterms:created xsi:type="dcterms:W3CDTF">2007-12-04T13:13:11Z</dcterms:created>
  <dcterms:modified xsi:type="dcterms:W3CDTF">2014-10-07T09:15:21Z</dcterms:modified>
</cp:coreProperties>
</file>