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8" r:id="rId4"/>
    <p:sldId id="259" r:id="rId5"/>
    <p:sldId id="257" r:id="rId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99FFCC"/>
    <a:srgbClr val="9999FF"/>
    <a:srgbClr val="66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57" d="100"/>
          <a:sy n="57" d="100"/>
        </p:scale>
        <p:origin x="102" y="1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441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55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267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612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168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6872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205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343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980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270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889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A2076-5B7F-47E7-8DAA-43CB908D3D9F}" type="datetimeFigureOut">
              <a:rPr lang="cs-CZ" smtClean="0"/>
              <a:t>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4BCFA-5445-4F8A-B3E8-5CB7FA9651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213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w.de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CCFF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" y="0"/>
            <a:ext cx="5603875" cy="1368424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26135" y="0"/>
            <a:ext cx="1524472" cy="1368424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991591"/>
              </p:ext>
            </p:extLst>
          </p:nvPr>
        </p:nvGraphicFramePr>
        <p:xfrm>
          <a:off x="474134" y="1341435"/>
          <a:ext cx="11159066" cy="5345095"/>
        </p:xfrm>
        <a:graphic>
          <a:graphicData uri="http://schemas.openxmlformats.org/drawingml/2006/table">
            <a:tbl>
              <a:tblPr/>
              <a:tblGrid>
                <a:gridCol w="2551153"/>
                <a:gridCol w="63859"/>
                <a:gridCol w="2360740"/>
                <a:gridCol w="203686"/>
                <a:gridCol w="611057"/>
                <a:gridCol w="5368571"/>
              </a:tblGrid>
              <a:tr h="540841">
                <a:tc gridSpan="4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Název projektu: Digitalizace výuky oboru Kosmetické služby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Číslo projektu: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CZ.1.07/1.5.00/34.0535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Škola: </a:t>
                      </a: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829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Předmět: Anglický jazyk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Ročník: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3.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Téma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:</a:t>
                      </a:r>
                      <a:r>
                        <a:rPr lang="cs-CZ" sz="1400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Média – pracovní list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0906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Tematický okruh: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Vzdělání,</a:t>
                      </a:r>
                      <a:r>
                        <a:rPr lang="cs-CZ" sz="1400" b="1" baseline="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média, kulturní život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400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Jméno autora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Jana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Adámková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Datum tvorby: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5.5..2014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3627">
                <a:tc gridSpan="3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Kód materiálu: OPVK_1.5_DUM_III/2_ANJ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08 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Soubor: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VYSTUPY</a:t>
                      </a:r>
                      <a:r>
                        <a:rPr lang="en-US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/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VY_32_inovace_ANJ </a:t>
                      </a:r>
                      <a:r>
                        <a:rPr lang="cs-CZ" sz="1400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08 </a:t>
                      </a:r>
                      <a:r>
                        <a:rPr lang="cs-CZ" sz="14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5611">
                <a:tc gridSpan="6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Anotace</a:t>
                      </a:r>
                      <a:r>
                        <a:rPr lang="cs-CZ" sz="1400" b="1" dirty="0" smtClean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: výukový materiál je určen k procvičení a ověření znalostí na konverzační téma média.</a:t>
                      </a:r>
                      <a:endParaRPr lang="cs-CZ" sz="1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8322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00" y="1333500"/>
            <a:ext cx="7289800" cy="51308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62990" y="381000"/>
            <a:ext cx="8759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Describe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this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picture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following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ideas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may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help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sz="28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cs-CZ" sz="28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636933" y="1333500"/>
            <a:ext cx="4337717" cy="5130800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People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appearance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age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clothes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Activities</a:t>
            </a:r>
            <a:endParaRPr lang="cs-CZ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Equipment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Things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see</a:t>
            </a:r>
            <a:endParaRPr lang="cs-CZ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Atmosphere</a:t>
            </a:r>
            <a:endParaRPr lang="cs-CZ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Other</a:t>
            </a:r>
            <a:endParaRPr lang="cs-CZ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1651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79800" y="425470"/>
            <a:ext cx="6189323" cy="64325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Answer</a:t>
            </a:r>
            <a:r>
              <a:rPr lang="cs-CZ" sz="2800" b="1" u="sng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u="sng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2800" b="1" u="sng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u="sng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questions</a:t>
            </a:r>
            <a:r>
              <a:rPr lang="cs-CZ" sz="2800" b="1" u="sng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role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media?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shoud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media do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not do?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find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newspapers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types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newspapers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are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there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Do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listen to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radio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your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favourite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on TV?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type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media do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400" b="1" dirty="0" err="1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prefer</a:t>
            </a:r>
            <a:r>
              <a:rPr lang="cs-CZ" sz="2400" b="1" dirty="0" smtClean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b="1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158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9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6800" y="948267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70953" y="517380"/>
            <a:ext cx="8925970" cy="704808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u="sng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Prepare</a:t>
            </a:r>
            <a:r>
              <a:rPr lang="cs-CZ" sz="3200" b="1" u="sng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3200" b="1" u="sng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3200" b="1" u="sng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3200" b="1" u="sng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short</a:t>
            </a:r>
            <a:r>
              <a:rPr lang="cs-CZ" sz="3200" b="1" u="sng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3200" b="1" u="sng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  <a:r>
              <a:rPr lang="cs-CZ" sz="3200" b="1" u="sng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3200" b="1" u="sng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about</a:t>
            </a:r>
            <a:r>
              <a:rPr lang="cs-CZ" sz="3200" b="1" u="sng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3200" b="1" u="sng" cap="none" spc="0" dirty="0" err="1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3200" b="1" u="sng" cap="none" spc="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Internet </a:t>
            </a:r>
          </a:p>
          <a:p>
            <a:pPr algn="ctr"/>
            <a:endParaRPr lang="cs-CZ" sz="2400" u="sng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Why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how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often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do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use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800" b="1" dirty="0" smtClean="0">
              <a:ln w="0"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find</a:t>
            </a:r>
            <a:r>
              <a:rPr lang="cs-CZ" sz="2800" b="1" dirty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see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there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endParaRPr lang="cs-CZ" sz="2800" b="1" dirty="0" smtClean="0">
              <a:ln w="0"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role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Internet in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your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life</a:t>
            </a:r>
            <a:r>
              <a:rPr lang="cs-CZ" sz="2800" b="1" dirty="0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800" b="1" dirty="0">
              <a:ln w="0"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800" b="1" dirty="0" err="1" smtClean="0">
                <a:ln w="0"/>
                <a:latin typeface="Times New Roman" panose="02020603050405020304" pitchFamily="18" charset="0"/>
                <a:cs typeface="Times New Roman" panose="02020603050405020304" pitchFamily="18" charset="0"/>
              </a:rPr>
              <a:t>Other</a:t>
            </a:r>
            <a:endParaRPr lang="cs-CZ" sz="2800" b="1" dirty="0" smtClean="0">
              <a:ln w="0"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cs-CZ" sz="2400" dirty="0" smtClean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cs-CZ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cs-CZ" sz="2800" b="0" u="sng" cap="none" spc="0" dirty="0" smtClean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endParaRPr lang="cs-CZ" sz="28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2893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26367" y="1214966"/>
            <a:ext cx="29043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Zdroje: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://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www.dw.de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www.bridge-online.cz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97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212</Words>
  <Application>Microsoft Office PowerPoint</Application>
  <PresentationFormat>Širokoúhlá obrazovka</PresentationFormat>
  <Paragraphs>63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Times New Roman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SBR2</dc:creator>
  <cp:lastModifiedBy>SBR2</cp:lastModifiedBy>
  <cp:revision>13</cp:revision>
  <dcterms:created xsi:type="dcterms:W3CDTF">2014-05-05T07:12:18Z</dcterms:created>
  <dcterms:modified xsi:type="dcterms:W3CDTF">2014-05-05T09:42:18Z</dcterms:modified>
</cp:coreProperties>
</file>