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1" r:id="rId6"/>
    <p:sldId id="260" r:id="rId7"/>
    <p:sldId id="257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7" d="100"/>
          <a:sy n="77" d="100"/>
        </p:scale>
        <p:origin x="126" y="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591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31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67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329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948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105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99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89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463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812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29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C815C3-58D6-42C0-8E3E-A51F355A31C8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15BE1-5C9A-4672-8421-A644174B1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471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portsgamesrules.com/" TargetMode="External"/><Relationship Id="rId3" Type="http://schemas.openxmlformats.org/officeDocument/2006/relationships/hyperlink" Target="http://www.womenshealthmag.com/" TargetMode="External"/><Relationship Id="rId7" Type="http://schemas.openxmlformats.org/officeDocument/2006/relationships/hyperlink" Target="http://www.newcanaanoutback.org/" TargetMode="External"/><Relationship Id="rId2" Type="http://schemas.openxmlformats.org/officeDocument/2006/relationships/hyperlink" Target="http://sportnewshg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aversham.info/" TargetMode="External"/><Relationship Id="rId5" Type="http://schemas.openxmlformats.org/officeDocument/2006/relationships/hyperlink" Target="http://duringtheseason.com/" TargetMode="External"/><Relationship Id="rId4" Type="http://schemas.openxmlformats.org/officeDocument/2006/relationships/hyperlink" Target="http://www.nutrisport-magazin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403658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–pracovní list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</a:t>
                      </a: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 </a:t>
                      </a:r>
                      <a:r>
                        <a:rPr lang="cs-CZ" sz="1400" b="1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16.06.2014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18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18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ověření a testování znalostí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 tématu sport.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104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5307" y="1313869"/>
            <a:ext cx="6016647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500" b="1" dirty="0" smtClean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anose="02030602050306030303" pitchFamily="18" charset="0"/>
              </a:rPr>
              <a:t>Sport - </a:t>
            </a:r>
            <a:r>
              <a:rPr lang="cs-CZ" sz="5500" b="1" dirty="0" err="1" smtClean="0">
                <a:solidFill>
                  <a:srgbClr val="66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anose="02030602050306030303" pitchFamily="18" charset="0"/>
              </a:rPr>
              <a:t>worksheet</a:t>
            </a:r>
            <a:endParaRPr lang="cs-CZ" sz="5500" b="1" dirty="0">
              <a:solidFill>
                <a:srgbClr val="66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anose="02030602050306030303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844" y="2905124"/>
            <a:ext cx="9004515" cy="228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26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1680" y="470374"/>
            <a:ext cx="7736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err="1" smtClean="0">
                <a:latin typeface="Constantia" panose="02030602050306030303" pitchFamily="18" charset="0"/>
              </a:rPr>
              <a:t>Match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words</a:t>
            </a:r>
            <a:r>
              <a:rPr lang="cs-CZ" sz="2800" b="1" u="sng" dirty="0" smtClean="0">
                <a:latin typeface="Constantia" panose="02030602050306030303" pitchFamily="18" charset="0"/>
              </a:rPr>
              <a:t> in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box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with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pictures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endParaRPr lang="cs-CZ" sz="2800" b="1" u="sng" dirty="0">
              <a:latin typeface="Constantia" panose="02030602050306030303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11679" y="1117580"/>
            <a:ext cx="7736477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Constantia" panose="02030602050306030303" pitchFamily="18" charset="0"/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yoga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judo  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cycling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basketball  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rugby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sailing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cricket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</a:t>
            </a:r>
            <a:r>
              <a:rPr lang="cs-CZ" b="1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chess</a:t>
            </a:r>
            <a:r>
              <a:rPr lang="cs-CZ" b="1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</a:t>
            </a:r>
            <a:endParaRPr lang="cs-CZ" b="1" dirty="0">
              <a:latin typeface="Constantia" panose="02030602050306030303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6760" y="5131635"/>
            <a:ext cx="1907826" cy="17263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277" y="5159724"/>
            <a:ext cx="1832674" cy="17108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6760" y="2808913"/>
            <a:ext cx="1907826" cy="15674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498" y="2798093"/>
            <a:ext cx="1812333" cy="15674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498" y="5159724"/>
            <a:ext cx="1782524" cy="17044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9443" y="2809297"/>
            <a:ext cx="1777508" cy="15666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102" y="2809297"/>
            <a:ext cx="1787035" cy="15666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102" y="5153274"/>
            <a:ext cx="1820437" cy="170472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035708" y="2808913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nstantia" panose="02030602050306030303" pitchFamily="18" charset="0"/>
              </a:rPr>
              <a:t>1.</a:t>
            </a:r>
            <a:endParaRPr lang="cs-CZ" dirty="0">
              <a:latin typeface="Constantia" panose="02030602050306030303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0049" y="280891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nstantia" panose="02030602050306030303" pitchFamily="18" charset="0"/>
              </a:rPr>
              <a:t>2.</a:t>
            </a:r>
            <a:endParaRPr lang="cs-CZ" dirty="0">
              <a:latin typeface="Constantia" panose="02030602050306030303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14863" y="280891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34506" y="2812633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nstantia" panose="02030602050306030303" pitchFamily="18" charset="0"/>
              </a:rPr>
              <a:t>4.</a:t>
            </a:r>
            <a:endParaRPr lang="cs-CZ" dirty="0">
              <a:latin typeface="Constantia" panose="02030602050306030303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41825" y="51597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30049" y="51597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14358" y="517269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28920" y="517269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881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7837" y="216977"/>
            <a:ext cx="9315114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800" b="1" u="sng" dirty="0" err="1" smtClean="0">
                <a:latin typeface="Constantia" panose="02030602050306030303" pitchFamily="18" charset="0"/>
              </a:rPr>
              <a:t>Match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sport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equipment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with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name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of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sport</a:t>
            </a:r>
          </a:p>
          <a:p>
            <a:endParaRPr lang="cs-CZ" sz="2800" b="1" u="sng" dirty="0">
              <a:latin typeface="Constantia" panose="02030602050306030303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19214" y="1565329"/>
            <a:ext cx="161012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err="1" smtClean="0">
                <a:latin typeface="Constantia" panose="02030602050306030303" pitchFamily="18" charset="0"/>
              </a:rPr>
              <a:t>Racquet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smtClean="0">
                <a:latin typeface="Constantia" panose="02030602050306030303" pitchFamily="18" charset="0"/>
              </a:rPr>
              <a:t>Club</a:t>
            </a: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smtClean="0">
                <a:latin typeface="Constantia" panose="02030602050306030303" pitchFamily="18" charset="0"/>
              </a:rPr>
              <a:t>Net</a:t>
            </a: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err="1" smtClean="0">
                <a:latin typeface="Constantia" panose="02030602050306030303" pitchFamily="18" charset="0"/>
              </a:rPr>
              <a:t>Bat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err="1" smtClean="0">
                <a:latin typeface="Constantia" panose="02030602050306030303" pitchFamily="18" charset="0"/>
              </a:rPr>
              <a:t>Helmet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err="1" smtClean="0">
                <a:latin typeface="Constantia" panose="02030602050306030303" pitchFamily="18" charset="0"/>
              </a:rPr>
              <a:t>Stick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AutoNum type="arabicPeriod"/>
            </a:pPr>
            <a:r>
              <a:rPr lang="cs-CZ" sz="2400" dirty="0" smtClean="0">
                <a:latin typeface="Constantia" panose="02030602050306030303" pitchFamily="18" charset="0"/>
              </a:rPr>
              <a:t>Cap</a:t>
            </a:r>
            <a:endParaRPr lang="cs-CZ" sz="2400" dirty="0">
              <a:latin typeface="Constantia" panose="02030602050306030303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96745" y="1565329"/>
            <a:ext cx="226953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sz="2400" dirty="0" err="1" smtClean="0">
                <a:latin typeface="Constantia" panose="02030602050306030303" pitchFamily="18" charset="0"/>
              </a:rPr>
              <a:t>Ice</a:t>
            </a:r>
            <a:r>
              <a:rPr lang="cs-CZ" sz="2400" dirty="0" smtClean="0">
                <a:latin typeface="Constantia" panose="02030602050306030303" pitchFamily="18" charset="0"/>
              </a:rPr>
              <a:t> – </a:t>
            </a:r>
            <a:r>
              <a:rPr lang="cs-CZ" sz="2400" dirty="0" err="1" smtClean="0">
                <a:latin typeface="Constantia" panose="02030602050306030303" pitchFamily="18" charset="0"/>
              </a:rPr>
              <a:t>hockey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>
                <a:latin typeface="Constantia" panose="02030602050306030303" pitchFamily="18" charset="0"/>
              </a:rPr>
              <a:t>Baseball</a:t>
            </a: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err="1" smtClean="0">
                <a:latin typeface="Constantia" panose="02030602050306030303" pitchFamily="18" charset="0"/>
              </a:rPr>
              <a:t>Cricket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err="1" smtClean="0">
                <a:latin typeface="Constantia" panose="02030602050306030303" pitchFamily="18" charset="0"/>
              </a:rPr>
              <a:t>Tennis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>
                <a:latin typeface="Constantia" panose="02030602050306030303" pitchFamily="18" charset="0"/>
              </a:rPr>
              <a:t>Golf</a:t>
            </a: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err="1" smtClean="0">
                <a:latin typeface="Constantia" panose="02030602050306030303" pitchFamily="18" charset="0"/>
              </a:rPr>
              <a:t>Volleyball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Font typeface="+mj-lt"/>
              <a:buAutoNum type="alphaLcPeriod"/>
            </a:pPr>
            <a:r>
              <a:rPr lang="cs-CZ" sz="2400" dirty="0" err="1" smtClean="0">
                <a:latin typeface="Constantia" panose="02030602050306030303" pitchFamily="18" charset="0"/>
              </a:rPr>
              <a:t>Lacrosse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endParaRPr lang="cs-CZ" sz="2400" dirty="0">
              <a:latin typeface="Constantia" panose="02030602050306030303" pitchFamily="18" charset="0"/>
            </a:endParaRPr>
          </a:p>
          <a:p>
            <a:endParaRPr lang="cs-CZ" sz="2400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74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83711" y="403731"/>
            <a:ext cx="7732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Choose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righ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words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to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complete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spider</a:t>
            </a:r>
            <a:r>
              <a:rPr lang="cs-CZ" sz="2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nstantia" panose="02030602050306030303" pitchFamily="18" charset="0"/>
              </a:rPr>
              <a:t>graphs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10800000" flipH="1" flipV="1">
            <a:off x="0" y="1115100"/>
            <a:ext cx="12192000" cy="88417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Cricket</a:t>
            </a:r>
            <a:r>
              <a:rPr lang="cs-CZ" sz="1600" dirty="0">
                <a:solidFill>
                  <a:schemeClr val="tx1"/>
                </a:solidFill>
                <a:latin typeface="Constantia" panose="02030602050306030303" pitchFamily="18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Figure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skating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Boxing   Basketball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Soccer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Snowboarding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Biathlon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Gymnastic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Water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Polo   Ski jumping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Rugby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</a:t>
            </a:r>
            <a:r>
              <a:rPr lang="cs-CZ" sz="1600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Chess</a:t>
            </a:r>
            <a:r>
              <a:rPr lang="cs-CZ" sz="1600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  </a:t>
            </a:r>
            <a:endParaRPr lang="cs-CZ" sz="1600" dirty="0">
              <a:solidFill>
                <a:schemeClr val="tx1"/>
              </a:solidFill>
              <a:latin typeface="Constantia" panose="02030602050306030303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14779" y="5083443"/>
            <a:ext cx="1658319" cy="72842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Winter </a:t>
            </a:r>
            <a:r>
              <a:rPr lang="cs-CZ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sports</a:t>
            </a:r>
            <a:endParaRPr lang="cs-CZ" dirty="0">
              <a:solidFill>
                <a:schemeClr val="tx1"/>
              </a:solidFill>
              <a:latin typeface="Constantia" panose="02030602050306030303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518833" y="4488014"/>
            <a:ext cx="495945" cy="601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673098" y="4463511"/>
            <a:ext cx="511442" cy="6199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73098" y="5811864"/>
            <a:ext cx="495946" cy="511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518833" y="5811864"/>
            <a:ext cx="495947" cy="511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377912" y="3169403"/>
            <a:ext cx="1844298" cy="7129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Collective</a:t>
            </a:r>
            <a:r>
              <a:rPr lang="cs-CZ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sports</a:t>
            </a:r>
            <a:endParaRPr lang="cs-CZ" dirty="0">
              <a:solidFill>
                <a:schemeClr val="tx1"/>
              </a:solidFill>
              <a:latin typeface="Constantia" panose="02030602050306030303" pitchFamily="18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7222210" y="2655709"/>
            <a:ext cx="387458" cy="5046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4897464" y="2617958"/>
            <a:ext cx="480448" cy="542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920711" y="3891330"/>
            <a:ext cx="464950" cy="4456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222210" y="3891330"/>
            <a:ext cx="495946" cy="4301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8896027" y="5253925"/>
            <a:ext cx="1859797" cy="72842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Indoor</a:t>
            </a:r>
            <a:r>
              <a:rPr lang="cs-CZ" dirty="0" smtClean="0">
                <a:solidFill>
                  <a:schemeClr val="tx1"/>
                </a:solidFill>
                <a:latin typeface="Constantia" panose="02030602050306030303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onstantia" panose="02030602050306030303" pitchFamily="18" charset="0"/>
              </a:rPr>
              <a:t>sports</a:t>
            </a:r>
            <a:endParaRPr lang="cs-CZ" dirty="0">
              <a:solidFill>
                <a:schemeClr val="tx1"/>
              </a:solidFill>
              <a:latin typeface="Constantia" panose="02030602050306030303" pitchFamily="18" charset="0"/>
            </a:endParaRPr>
          </a:p>
        </p:txBody>
      </p:sp>
      <p:cxnSp>
        <p:nvCxnSpPr>
          <p:cNvPr id="51" name="Přímá spojnice 50"/>
          <p:cNvCxnSpPr/>
          <p:nvPr/>
        </p:nvCxnSpPr>
        <p:spPr>
          <a:xfrm flipH="1" flipV="1">
            <a:off x="8400081" y="4788976"/>
            <a:ext cx="495946" cy="464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10755824" y="4871709"/>
            <a:ext cx="495944" cy="382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8400081" y="5982346"/>
            <a:ext cx="495947" cy="449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0755824" y="5982346"/>
            <a:ext cx="495944" cy="449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9911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322" y="526942"/>
            <a:ext cx="7443704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err="1" smtClean="0">
                <a:latin typeface="Constantia" panose="02030602050306030303" pitchFamily="18" charset="0"/>
              </a:rPr>
              <a:t>Answer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questions</a:t>
            </a:r>
            <a:r>
              <a:rPr lang="cs-CZ" sz="2800" b="1" u="sng" dirty="0" smtClean="0">
                <a:latin typeface="Constantia" panose="02030602050306030303" pitchFamily="18" charset="0"/>
              </a:rPr>
              <a:t>.</a:t>
            </a:r>
          </a:p>
          <a:p>
            <a:endParaRPr lang="cs-CZ" sz="2400" dirty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Constantia" panose="02030602050306030303" pitchFamily="18" charset="0"/>
              </a:rPr>
              <a:t>What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kind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of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sports</a:t>
            </a:r>
            <a:r>
              <a:rPr lang="cs-CZ" sz="2400" b="1" dirty="0" smtClean="0">
                <a:latin typeface="Constantia" panose="02030602050306030303" pitchFamily="18" charset="0"/>
              </a:rPr>
              <a:t> do </a:t>
            </a:r>
            <a:r>
              <a:rPr lang="cs-CZ" sz="2400" b="1" dirty="0" err="1" smtClean="0">
                <a:latin typeface="Constantia" panose="02030602050306030303" pitchFamily="18" charset="0"/>
              </a:rPr>
              <a:t>you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like</a:t>
            </a:r>
            <a:r>
              <a:rPr lang="cs-CZ" sz="2400" b="1" dirty="0" smtClean="0">
                <a:latin typeface="Constantia" panose="02030602050306030303" pitchFamily="18" charset="0"/>
              </a:rPr>
              <a:t>?</a:t>
            </a:r>
          </a:p>
          <a:p>
            <a:pPr marL="457200" indent="-457200">
              <a:buAutoNum type="arabicPeriod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Constantia" panose="02030602050306030303" pitchFamily="18" charset="0"/>
              </a:rPr>
              <a:t>Have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you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ever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tried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any</a:t>
            </a:r>
            <a:r>
              <a:rPr lang="cs-CZ" sz="2400" b="1" dirty="0" smtClean="0">
                <a:latin typeface="Constantia" panose="02030602050306030303" pitchFamily="18" charset="0"/>
              </a:rPr>
              <a:t> adrenalin sport?</a:t>
            </a:r>
          </a:p>
          <a:p>
            <a:pPr marL="457200" indent="-457200">
              <a:buAutoNum type="arabicPeriod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Constantia" panose="02030602050306030303" pitchFamily="18" charset="0"/>
              </a:rPr>
              <a:t>How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often</a:t>
            </a:r>
            <a:r>
              <a:rPr lang="cs-CZ" sz="2400" b="1" dirty="0" smtClean="0">
                <a:latin typeface="Constantia" panose="02030602050306030303" pitchFamily="18" charset="0"/>
              </a:rPr>
              <a:t> do </a:t>
            </a:r>
            <a:r>
              <a:rPr lang="cs-CZ" sz="2400" b="1" dirty="0" err="1" smtClean="0">
                <a:latin typeface="Constantia" panose="02030602050306030303" pitchFamily="18" charset="0"/>
              </a:rPr>
              <a:t>you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practice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sports</a:t>
            </a:r>
            <a:r>
              <a:rPr lang="cs-CZ" sz="2400" b="1" dirty="0" smtClean="0">
                <a:latin typeface="Constantia" panose="02030602050306030303" pitchFamily="18" charset="0"/>
              </a:rPr>
              <a:t>?</a:t>
            </a:r>
          </a:p>
          <a:p>
            <a:pPr marL="457200" indent="-457200">
              <a:buAutoNum type="arabicPeriod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Constantia" panose="02030602050306030303" pitchFamily="18" charset="0"/>
              </a:rPr>
              <a:t>Do </a:t>
            </a:r>
            <a:r>
              <a:rPr lang="cs-CZ" sz="2400" b="1" dirty="0" err="1" smtClean="0">
                <a:latin typeface="Constantia" panose="02030602050306030303" pitchFamily="18" charset="0"/>
              </a:rPr>
              <a:t>you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enjoy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watching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sports</a:t>
            </a:r>
            <a:r>
              <a:rPr lang="cs-CZ" sz="2400" b="1" dirty="0" smtClean="0">
                <a:latin typeface="Constantia" panose="02030602050306030303" pitchFamily="18" charset="0"/>
              </a:rPr>
              <a:t> on TV?</a:t>
            </a:r>
          </a:p>
          <a:p>
            <a:pPr marL="457200" indent="-457200">
              <a:buAutoNum type="arabicPeriod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Constantia" panose="02030602050306030303" pitchFamily="18" charset="0"/>
              </a:rPr>
              <a:t>Would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you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like</a:t>
            </a:r>
            <a:r>
              <a:rPr lang="cs-CZ" sz="2400" b="1" dirty="0" smtClean="0">
                <a:latin typeface="Constantia" panose="02030602050306030303" pitchFamily="18" charset="0"/>
              </a:rPr>
              <a:t> to </a:t>
            </a:r>
            <a:r>
              <a:rPr lang="cs-CZ" sz="2400" b="1" dirty="0" err="1" smtClean="0">
                <a:latin typeface="Constantia" panose="02030602050306030303" pitchFamily="18" charset="0"/>
              </a:rPr>
              <a:t>be</a:t>
            </a:r>
            <a:r>
              <a:rPr lang="cs-CZ" sz="2400" b="1" dirty="0" smtClean="0">
                <a:latin typeface="Constantia" panose="02030602050306030303" pitchFamily="18" charset="0"/>
              </a:rPr>
              <a:t> a </a:t>
            </a:r>
            <a:r>
              <a:rPr lang="cs-CZ" sz="2400" b="1" dirty="0" err="1" smtClean="0">
                <a:latin typeface="Constantia" panose="02030602050306030303" pitchFamily="18" charset="0"/>
              </a:rPr>
              <a:t>professional</a:t>
            </a:r>
            <a:r>
              <a:rPr lang="cs-CZ" sz="2400" b="1" dirty="0" smtClean="0">
                <a:latin typeface="Constantia" panose="02030602050306030303" pitchFamily="18" charset="0"/>
              </a:rPr>
              <a:t> sportsman?</a:t>
            </a:r>
            <a:endParaRPr lang="cs-CZ" sz="2400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271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09946" y="1814561"/>
            <a:ext cx="5015476" cy="41549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onstantia" panose="02030602050306030303" pitchFamily="18" charset="0"/>
                <a:hlinkClick r:id="rId2"/>
              </a:rPr>
              <a:t>Zdroje</a:t>
            </a:r>
          </a:p>
          <a:p>
            <a:r>
              <a:rPr lang="cs-CZ" sz="2400" dirty="0" smtClean="0">
                <a:latin typeface="Constantia" panose="02030602050306030303" pitchFamily="18" charset="0"/>
                <a:hlinkClick r:id="rId2"/>
              </a:rPr>
              <a:t>http://sportnewshg.com/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3"/>
              </a:rPr>
              <a:t>http://www.womenshealthmag.com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4"/>
              </a:rPr>
              <a:t>http://www.nutrisport-magazin.cz/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4"/>
              </a:rPr>
              <a:t>http://www.nutrisport-magazin.cz/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5"/>
              </a:rPr>
              <a:t>http://duringtheseason.com/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5"/>
              </a:rPr>
              <a:t>http://duringtheseason.com/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6"/>
              </a:rPr>
              <a:t>http://www.caversham.info/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7"/>
              </a:rPr>
              <a:t>http://www.newcanaanoutback.org/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  <a:hlinkClick r:id="rId8"/>
              </a:rPr>
              <a:t>http://www.sportsgamesrules.com</a:t>
            </a:r>
            <a:endParaRPr lang="cs-CZ" sz="2400" dirty="0" smtClean="0">
              <a:latin typeface="Constantia" panose="02030602050306030303" pitchFamily="18" charset="0"/>
            </a:endParaRPr>
          </a:p>
          <a:p>
            <a:r>
              <a:rPr lang="cs-CZ" sz="2400" dirty="0" smtClean="0">
                <a:latin typeface="Constantia" panose="02030602050306030303" pitchFamily="18" charset="0"/>
              </a:rPr>
              <a:t>www.bridge-online.cz</a:t>
            </a:r>
            <a:endParaRPr lang="cs-CZ" sz="2400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062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247</Words>
  <Application>Microsoft Office PowerPoint</Application>
  <PresentationFormat>Širokoúhlá obrazovka</PresentationFormat>
  <Paragraphs>86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Constantia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12</cp:revision>
  <dcterms:created xsi:type="dcterms:W3CDTF">2014-06-24T08:40:56Z</dcterms:created>
  <dcterms:modified xsi:type="dcterms:W3CDTF">2014-06-30T07:57:22Z</dcterms:modified>
</cp:coreProperties>
</file>