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1" r:id="rId9"/>
    <p:sldId id="266" r:id="rId10"/>
    <p:sldId id="267" r:id="rId11"/>
    <p:sldId id="262" r:id="rId12"/>
    <p:sldId id="268" r:id="rId13"/>
    <p:sldId id="269" r:id="rId14"/>
    <p:sldId id="263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60"/>
  </p:normalViewPr>
  <p:slideViewPr>
    <p:cSldViewPr>
      <p:cViewPr varScale="1">
        <p:scale>
          <a:sx n="69" d="100"/>
          <a:sy n="69" d="100"/>
        </p:scale>
        <p:origin x="-5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6A6E70-8435-44AE-A05B-4B9B03126843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C8FE30-6C0B-43D9-9B83-966A2DDB6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588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C8FE30-6C0B-43D9-9B83-966A2DDB682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445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915A88-552D-45E9-AB75-436C203475E5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5059AE1-55E2-493D-8A4D-F64D5AC768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1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2" y="404813"/>
            <a:ext cx="7280423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464141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Konstrukce  trojúhelníku I.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Množiny všech bodů dané vlastnosti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04.01.2014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OPVK_1.5_DUM_III/2_MAT_05_KO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VY_32_inovace_MAT_05_KO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určen k upevnění si znalostí o matematické symbolice a základních bodech o postupu konstrukce trojúhelníka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67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Matematické symboly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47004116"/>
                  </p:ext>
                </p:extLst>
              </p:nvPr>
            </p:nvGraphicFramePr>
            <p:xfrm>
              <a:off x="1331640" y="908720"/>
              <a:ext cx="6096000" cy="5586230"/>
            </p:xfrm>
            <a:graphic>
              <a:graphicData uri="http://schemas.openxmlformats.org/drawingml/2006/table">
                <a:tbl>
                  <a:tblPr firstRow="1" bandRow="1">
                    <a:tableStyleId>{69CF1AB2-1976-4502-BF36-3FF5EA218861}</a:tableStyleId>
                  </a:tblPr>
                  <a:tblGrid>
                    <a:gridCol w="3048000"/>
                    <a:gridCol w="3048000"/>
                  </a:tblGrid>
                  <a:tr h="57606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Matematický</a:t>
                          </a:r>
                          <a:r>
                            <a:rPr lang="cs-CZ" baseline="0" dirty="0" smtClean="0"/>
                            <a:t> zápis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Písemný popis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𝐴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</a:t>
                          </a:r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𝐴𝐵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Úsečka AB</a:t>
                          </a:r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|"/>
                                    <m:endChr m:val="|"/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/>
                                      </a:rPr>
                                      <m:t>𝐴𝐵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Velikost úsečky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↔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𝐴𝐵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→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𝐴𝐵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Polopřímka</a:t>
                          </a:r>
                          <a:r>
                            <a:rPr lang="cs-CZ" baseline="0" dirty="0" smtClean="0"/>
                            <a:t>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𝐴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∈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𝑝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 leží na přímce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𝐵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∉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𝑝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</a:t>
                          </a:r>
                          <a:r>
                            <a:rPr lang="cs-CZ" baseline="0" dirty="0" smtClean="0"/>
                            <a:t> B neleží na přímce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𝐴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∈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∩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𝑞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 je průsečík přímek</a:t>
                          </a:r>
                          <a:r>
                            <a:rPr lang="cs-CZ" baseline="0" dirty="0" smtClean="0"/>
                            <a:t> p a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∥</m:t>
                                </m:r>
                                <m:r>
                                  <a:rPr lang="cs-CZ" smtClean="0">
                                    <a:latin typeface="Cambria Math"/>
                                  </a:rPr>
                                  <m:t>𝑞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 rovnoběžná s q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47004116"/>
                  </p:ext>
                </p:extLst>
              </p:nvPr>
            </p:nvGraphicFramePr>
            <p:xfrm>
              <a:off x="1331640" y="908720"/>
              <a:ext cx="6096000" cy="5586230"/>
            </p:xfrm>
            <a:graphic>
              <a:graphicData uri="http://schemas.openxmlformats.org/drawingml/2006/table">
                <a:tbl>
                  <a:tblPr firstRow="1" bandRow="1">
                    <a:tableStyleId>{69CF1AB2-1976-4502-BF36-3FF5EA218861}</a:tableStyleId>
                  </a:tblPr>
                  <a:tblGrid>
                    <a:gridCol w="3048000"/>
                    <a:gridCol w="3048000"/>
                  </a:tblGrid>
                  <a:tr h="57606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Matematický</a:t>
                          </a:r>
                          <a:r>
                            <a:rPr lang="cs-CZ" baseline="0" dirty="0" smtClean="0"/>
                            <a:t> zápis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Písemný popis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112500" r="-100200" b="-8522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</a:t>
                          </a:r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14943" r="-100200" b="-7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Úsečka AB</a:t>
                          </a:r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311364" r="-100200" b="-65340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Velikost úsečky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416092" r="-100200" b="-5609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516092" r="-100200" b="-4609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Polopřímka</a:t>
                          </a:r>
                          <a:r>
                            <a:rPr lang="cs-CZ" baseline="0" dirty="0" smtClean="0"/>
                            <a:t>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609091" r="-100200" b="-35568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 leží na přímce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285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717241" r="-100200" b="-25977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</a:t>
                          </a:r>
                          <a:r>
                            <a:rPr lang="cs-CZ" baseline="0" dirty="0" smtClean="0"/>
                            <a:t> B neleží na přímce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677143" r="-100200" b="-1152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A je průsečík přímek</a:t>
                          </a:r>
                          <a:r>
                            <a:rPr lang="cs-CZ" baseline="0" dirty="0" smtClean="0"/>
                            <a:t> p a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777143" r="-100200" b="-152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 rovnoběžná s q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9674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Matematické symboly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81814355"/>
                  </p:ext>
                </p:extLst>
              </p:nvPr>
            </p:nvGraphicFramePr>
            <p:xfrm>
              <a:off x="1475656" y="980728"/>
              <a:ext cx="6096000" cy="5598160"/>
            </p:xfrm>
            <a:graphic>
              <a:graphicData uri="http://schemas.openxmlformats.org/drawingml/2006/table">
                <a:tbl>
                  <a:tblPr firstRow="1" bandRow="1">
                    <a:tableStyleId>{69CF1AB2-1976-4502-BF36-3FF5EA218861}</a:tableStyleId>
                  </a:tblPr>
                  <a:tblGrid>
                    <a:gridCol w="3048000"/>
                    <a:gridCol w="30480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Matematický</a:t>
                          </a:r>
                          <a:r>
                            <a:rPr lang="cs-CZ" baseline="0" dirty="0" smtClean="0"/>
                            <a:t> zápis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Písemný popis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∦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𝑞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</a:t>
                          </a:r>
                          <a:r>
                            <a:rPr lang="cs-CZ" baseline="0" dirty="0" smtClean="0"/>
                            <a:t> p je různoběžná s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⊥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𝑞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</a:t>
                          </a:r>
                          <a:r>
                            <a:rPr lang="cs-CZ" baseline="0" dirty="0" smtClean="0"/>
                            <a:t> kolmá k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𝑞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 totožná</a:t>
                          </a:r>
                          <a:r>
                            <a:rPr lang="cs-CZ" baseline="0" dirty="0" smtClean="0"/>
                            <a:t> s q</a:t>
                          </a: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𝑘</m:t>
                                </m:r>
                                <m:d>
                                  <m:d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𝑆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;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𝑟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Kružnice</a:t>
                          </a:r>
                          <a:r>
                            <a:rPr lang="cs-CZ" baseline="0" dirty="0" smtClean="0"/>
                            <a:t> k se středem S a </a:t>
                          </a:r>
                          <a:r>
                            <a:rPr lang="cs-CZ" baseline="0" dirty="0" smtClean="0"/>
                            <a:t>poloměrem r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𝑘</m:t>
                                </m:r>
                                <m:d>
                                  <m:d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𝑆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;</m:t>
                                    </m:r>
                                    <m:d>
                                      <m:dPr>
                                        <m:begChr m:val="|"/>
                                        <m:endChr m:val="|"/>
                                        <m:ctrlPr>
                                          <a:rPr lang="cs-CZ" b="0" i="1" smtClean="0">
                                            <a:latin typeface="Cambria Math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𝐴𝐵</m:t>
                                        </m:r>
                                      </m:e>
                                    </m:d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Kružnice k se středem S</a:t>
                          </a:r>
                          <a:r>
                            <a:rPr lang="cs-CZ" baseline="0" dirty="0" smtClean="0"/>
                            <a:t> a poloměrem velikosti úsečky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𝑇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∈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𝑘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∩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T je průsečíkem kružnice k a přímky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|"/>
                                    <m:endChr m:val="|"/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𝑝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;↔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𝐴𝐵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Vzdálenost přímky</a:t>
                          </a:r>
                          <a:r>
                            <a:rPr lang="cs-CZ" baseline="0" dirty="0" smtClean="0"/>
                            <a:t> p od přímky AB</a:t>
                          </a: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|"/>
                                    <m:endChr m:val="|"/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𝐴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;↔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𝑝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aseline="0" dirty="0" smtClean="0"/>
                            <a:t>Vzdálenost bodu A od přímky p</a:t>
                          </a: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smtClean="0">
                                    <a:latin typeface="Cambria Math"/>
                                    <a:ea typeface="Cambria Math"/>
                                  </a:rPr>
                                  <m:t>∆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𝐴𝐵𝐶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aseline="0" dirty="0" smtClean="0"/>
                            <a:t>Trojúhelník ABC</a:t>
                          </a: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81814355"/>
                  </p:ext>
                </p:extLst>
              </p:nvPr>
            </p:nvGraphicFramePr>
            <p:xfrm>
              <a:off x="1475656" y="980728"/>
              <a:ext cx="6096000" cy="5598160"/>
            </p:xfrm>
            <a:graphic>
              <a:graphicData uri="http://schemas.openxmlformats.org/drawingml/2006/table">
                <a:tbl>
                  <a:tblPr firstRow="1" bandRow="1">
                    <a:tableStyleId>{69CF1AB2-1976-4502-BF36-3FF5EA218861}</a:tableStyleId>
                  </a:tblPr>
                  <a:tblGrid>
                    <a:gridCol w="3048000"/>
                    <a:gridCol w="30480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Matematický</a:t>
                          </a:r>
                          <a:r>
                            <a:rPr lang="cs-CZ" baseline="0" dirty="0" smtClean="0"/>
                            <a:t> zápis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Písemný popis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62857" r="-100200" b="-73047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</a:t>
                          </a:r>
                          <a:r>
                            <a:rPr lang="cs-CZ" baseline="0" dirty="0" smtClean="0"/>
                            <a:t> p je různoběžná s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80328" r="-100200" b="-11573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</a:t>
                          </a:r>
                          <a:r>
                            <a:rPr lang="cs-CZ" baseline="0" dirty="0" smtClean="0"/>
                            <a:t> kolmá k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386667" r="-100200" b="-107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Přímka p je totožná</a:t>
                          </a:r>
                          <a:r>
                            <a:rPr lang="cs-CZ" baseline="0" dirty="0" smtClean="0"/>
                            <a:t> s q</a:t>
                          </a:r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78095" r="-100200" b="-5152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Kružnice</a:t>
                          </a:r>
                          <a:r>
                            <a:rPr lang="cs-CZ" baseline="0" dirty="0" smtClean="0"/>
                            <a:t> k se středem S a </a:t>
                          </a:r>
                          <a:r>
                            <a:rPr lang="cs-CZ" baseline="0" dirty="0" smtClean="0"/>
                            <a:t>poloměrem r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9144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64667" r="-100200" b="-26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Kružnice k se středem S</a:t>
                          </a:r>
                          <a:r>
                            <a:rPr lang="cs-CZ" baseline="0" dirty="0" smtClean="0"/>
                            <a:t> a poloměrem velikosti úsečky AB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520952" r="-100200" b="-27238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Bod T je průsečíkem kružnice k a přímky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620952" r="-100200" b="-17238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dirty="0" smtClean="0"/>
                            <a:t>Vzdálenost přímky</a:t>
                          </a:r>
                          <a:r>
                            <a:rPr lang="cs-CZ" baseline="0" dirty="0" smtClean="0"/>
                            <a:t> p od přímky AB</a:t>
                          </a:r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720952" r="-100200" b="-7238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aseline="0" dirty="0" smtClean="0"/>
                            <a:t>Vzdálenost bodu A od přímky p</a:t>
                          </a: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1413115" r="-100200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aseline="0" dirty="0" smtClean="0"/>
                            <a:t>Trojúhelník ABC</a:t>
                          </a: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78367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Postup při konstrukci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064896" cy="487375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Správné přečtení zadání 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Náčrtek výsledného útvaru (trojúhelník, kružnice, lichoběžník, apod.)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Zvýraznění zadaných komponent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Promyšlení si postupu konstrukce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Případná úprava náčrtku – dokreslení dalších komponent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Samotná konstrukce (pravítko, kružítko, úhloměr, obyčejná tužka)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ym typeface="Wingdings" panose="05000000000000000000" pitchFamily="2" charset="2"/>
              </a:rPr>
              <a:t>Zápis postupu konstrukce pomocí matematických symbolů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>
              <a:sym typeface="Wingdings" panose="05000000000000000000" pitchFamily="2" charset="2"/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16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57200" y="1268760"/>
                <a:ext cx="7467600" cy="5205192"/>
              </a:xfrm>
            </p:spPr>
            <p:txBody>
              <a:bodyPr/>
              <a:lstStyle/>
              <a:p>
                <a:r>
                  <a:rPr lang="cs-CZ" dirty="0" smtClean="0"/>
                  <a:t>Sestrojte trojúhelník ABC, je-li dáno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=7,5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=4,5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Náčrtek: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1268760"/>
                <a:ext cx="7467600" cy="5205192"/>
              </a:xfrm>
              <a:blipFill rotWithShape="1">
                <a:blip r:embed="rId2"/>
                <a:stretch>
                  <a:fillRect l="-327" t="-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olný tvar 4"/>
          <p:cNvSpPr/>
          <p:nvPr/>
        </p:nvSpPr>
        <p:spPr>
          <a:xfrm>
            <a:off x="778598" y="4481465"/>
            <a:ext cx="3032911" cy="27161"/>
          </a:xfrm>
          <a:custGeom>
            <a:avLst/>
            <a:gdLst>
              <a:gd name="connsiteX0" fmla="*/ 0 w 3032911"/>
              <a:gd name="connsiteY0" fmla="*/ 0 h 27161"/>
              <a:gd name="connsiteX1" fmla="*/ 54321 w 3032911"/>
              <a:gd name="connsiteY1" fmla="*/ 9054 h 27161"/>
              <a:gd name="connsiteX2" fmla="*/ 81481 w 3032911"/>
              <a:gd name="connsiteY2" fmla="*/ 18107 h 27161"/>
              <a:gd name="connsiteX3" fmla="*/ 117695 w 3032911"/>
              <a:gd name="connsiteY3" fmla="*/ 27161 h 27161"/>
              <a:gd name="connsiteX4" fmla="*/ 1330859 w 3032911"/>
              <a:gd name="connsiteY4" fmla="*/ 18107 h 27161"/>
              <a:gd name="connsiteX5" fmla="*/ 1548143 w 3032911"/>
              <a:gd name="connsiteY5" fmla="*/ 9054 h 27161"/>
              <a:gd name="connsiteX6" fmla="*/ 3032911 w 3032911"/>
              <a:gd name="connsiteY6" fmla="*/ 0 h 27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32911" h="27161">
                <a:moveTo>
                  <a:pt x="0" y="0"/>
                </a:moveTo>
                <a:cubicBezTo>
                  <a:pt x="18107" y="3018"/>
                  <a:pt x="36401" y="5072"/>
                  <a:pt x="54321" y="9054"/>
                </a:cubicBezTo>
                <a:cubicBezTo>
                  <a:pt x="63637" y="11124"/>
                  <a:pt x="72305" y="15485"/>
                  <a:pt x="81481" y="18107"/>
                </a:cubicBezTo>
                <a:cubicBezTo>
                  <a:pt x="93445" y="21525"/>
                  <a:pt x="105624" y="24143"/>
                  <a:pt x="117695" y="27161"/>
                </a:cubicBezTo>
                <a:lnTo>
                  <a:pt x="1330859" y="18107"/>
                </a:lnTo>
                <a:cubicBezTo>
                  <a:pt x="1403344" y="17189"/>
                  <a:pt x="1475660" y="10097"/>
                  <a:pt x="1548143" y="9054"/>
                </a:cubicBezTo>
                <a:lnTo>
                  <a:pt x="3032911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78598" y="3078178"/>
            <a:ext cx="1747319" cy="1421394"/>
          </a:xfrm>
          <a:custGeom>
            <a:avLst/>
            <a:gdLst>
              <a:gd name="connsiteX0" fmla="*/ 0 w 1747319"/>
              <a:gd name="connsiteY0" fmla="*/ 1421394 h 1421394"/>
              <a:gd name="connsiteX1" fmla="*/ 63374 w 1747319"/>
              <a:gd name="connsiteY1" fmla="*/ 1385180 h 1421394"/>
              <a:gd name="connsiteX2" fmla="*/ 126749 w 1747319"/>
              <a:gd name="connsiteY2" fmla="*/ 1339913 h 1421394"/>
              <a:gd name="connsiteX3" fmla="*/ 226337 w 1747319"/>
              <a:gd name="connsiteY3" fmla="*/ 1285592 h 1421394"/>
              <a:gd name="connsiteX4" fmla="*/ 344032 w 1747319"/>
              <a:gd name="connsiteY4" fmla="*/ 1195058 h 1421394"/>
              <a:gd name="connsiteX5" fmla="*/ 389299 w 1747319"/>
              <a:gd name="connsiteY5" fmla="*/ 1149790 h 1421394"/>
              <a:gd name="connsiteX6" fmla="*/ 452673 w 1747319"/>
              <a:gd name="connsiteY6" fmla="*/ 1095470 h 1421394"/>
              <a:gd name="connsiteX7" fmla="*/ 588475 w 1747319"/>
              <a:gd name="connsiteY7" fmla="*/ 1004935 h 1421394"/>
              <a:gd name="connsiteX8" fmla="*/ 651850 w 1747319"/>
              <a:gd name="connsiteY8" fmla="*/ 950614 h 1421394"/>
              <a:gd name="connsiteX9" fmla="*/ 751438 w 1747319"/>
              <a:gd name="connsiteY9" fmla="*/ 851026 h 1421394"/>
              <a:gd name="connsiteX10" fmla="*/ 787652 w 1747319"/>
              <a:gd name="connsiteY10" fmla="*/ 823866 h 1421394"/>
              <a:gd name="connsiteX11" fmla="*/ 860079 w 1747319"/>
              <a:gd name="connsiteY11" fmla="*/ 751438 h 1421394"/>
              <a:gd name="connsiteX12" fmla="*/ 905347 w 1747319"/>
              <a:gd name="connsiteY12" fmla="*/ 688064 h 1421394"/>
              <a:gd name="connsiteX13" fmla="*/ 1013988 w 1747319"/>
              <a:gd name="connsiteY13" fmla="*/ 597529 h 1421394"/>
              <a:gd name="connsiteX14" fmla="*/ 1122630 w 1747319"/>
              <a:gd name="connsiteY14" fmla="*/ 488887 h 1421394"/>
              <a:gd name="connsiteX15" fmla="*/ 1276539 w 1747319"/>
              <a:gd name="connsiteY15" fmla="*/ 371192 h 1421394"/>
              <a:gd name="connsiteX16" fmla="*/ 1430448 w 1747319"/>
              <a:gd name="connsiteY16" fmla="*/ 262551 h 1421394"/>
              <a:gd name="connsiteX17" fmla="*/ 1484768 w 1747319"/>
              <a:gd name="connsiteY17" fmla="*/ 217283 h 1421394"/>
              <a:gd name="connsiteX18" fmla="*/ 1530036 w 1747319"/>
              <a:gd name="connsiteY18" fmla="*/ 172016 h 1421394"/>
              <a:gd name="connsiteX19" fmla="*/ 1575303 w 1747319"/>
              <a:gd name="connsiteY19" fmla="*/ 135802 h 1421394"/>
              <a:gd name="connsiteX20" fmla="*/ 1611517 w 1747319"/>
              <a:gd name="connsiteY20" fmla="*/ 126749 h 1421394"/>
              <a:gd name="connsiteX21" fmla="*/ 1638677 w 1747319"/>
              <a:gd name="connsiteY21" fmla="*/ 90535 h 1421394"/>
              <a:gd name="connsiteX22" fmla="*/ 1683945 w 1747319"/>
              <a:gd name="connsiteY22" fmla="*/ 27161 h 1421394"/>
              <a:gd name="connsiteX23" fmla="*/ 1747319 w 1747319"/>
              <a:gd name="connsiteY23" fmla="*/ 0 h 1421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747319" h="1421394">
                <a:moveTo>
                  <a:pt x="0" y="1421394"/>
                </a:moveTo>
                <a:cubicBezTo>
                  <a:pt x="21125" y="1409323"/>
                  <a:pt x="42908" y="1398337"/>
                  <a:pt x="63374" y="1385180"/>
                </a:cubicBezTo>
                <a:cubicBezTo>
                  <a:pt x="85211" y="1371142"/>
                  <a:pt x="104597" y="1353450"/>
                  <a:pt x="126749" y="1339913"/>
                </a:cubicBezTo>
                <a:cubicBezTo>
                  <a:pt x="159014" y="1320195"/>
                  <a:pt x="193141" y="1303699"/>
                  <a:pt x="226337" y="1285592"/>
                </a:cubicBezTo>
                <a:cubicBezTo>
                  <a:pt x="300090" y="1193402"/>
                  <a:pt x="216509" y="1286146"/>
                  <a:pt x="344032" y="1195058"/>
                </a:cubicBezTo>
                <a:cubicBezTo>
                  <a:pt x="361396" y="1182655"/>
                  <a:pt x="373569" y="1164210"/>
                  <a:pt x="389299" y="1149790"/>
                </a:cubicBezTo>
                <a:cubicBezTo>
                  <a:pt x="409809" y="1130989"/>
                  <a:pt x="429797" y="1111307"/>
                  <a:pt x="452673" y="1095470"/>
                </a:cubicBezTo>
                <a:cubicBezTo>
                  <a:pt x="513602" y="1053288"/>
                  <a:pt x="532090" y="1080114"/>
                  <a:pt x="588475" y="1004935"/>
                </a:cubicBezTo>
                <a:cubicBezTo>
                  <a:pt x="667405" y="899698"/>
                  <a:pt x="563080" y="1027548"/>
                  <a:pt x="651850" y="950614"/>
                </a:cubicBezTo>
                <a:cubicBezTo>
                  <a:pt x="687327" y="919867"/>
                  <a:pt x="713881" y="879193"/>
                  <a:pt x="751438" y="851026"/>
                </a:cubicBezTo>
                <a:cubicBezTo>
                  <a:pt x="763509" y="841973"/>
                  <a:pt x="776529" y="834062"/>
                  <a:pt x="787652" y="823866"/>
                </a:cubicBezTo>
                <a:cubicBezTo>
                  <a:pt x="812820" y="800795"/>
                  <a:pt x="840234" y="779221"/>
                  <a:pt x="860079" y="751438"/>
                </a:cubicBezTo>
                <a:cubicBezTo>
                  <a:pt x="875168" y="730313"/>
                  <a:pt x="886990" y="706421"/>
                  <a:pt x="905347" y="688064"/>
                </a:cubicBezTo>
                <a:cubicBezTo>
                  <a:pt x="938680" y="654731"/>
                  <a:pt x="980655" y="630862"/>
                  <a:pt x="1013988" y="597529"/>
                </a:cubicBezTo>
                <a:cubicBezTo>
                  <a:pt x="1050202" y="561315"/>
                  <a:pt x="1081947" y="519997"/>
                  <a:pt x="1122630" y="488887"/>
                </a:cubicBezTo>
                <a:cubicBezTo>
                  <a:pt x="1173933" y="449655"/>
                  <a:pt x="1227236" y="412910"/>
                  <a:pt x="1276539" y="371192"/>
                </a:cubicBezTo>
                <a:cubicBezTo>
                  <a:pt x="1403733" y="263567"/>
                  <a:pt x="1344377" y="284068"/>
                  <a:pt x="1430448" y="262551"/>
                </a:cubicBezTo>
                <a:cubicBezTo>
                  <a:pt x="1448555" y="247462"/>
                  <a:pt x="1469109" y="234899"/>
                  <a:pt x="1484768" y="217283"/>
                </a:cubicBezTo>
                <a:cubicBezTo>
                  <a:pt x="1531872" y="164291"/>
                  <a:pt x="1472585" y="191167"/>
                  <a:pt x="1530036" y="172016"/>
                </a:cubicBezTo>
                <a:cubicBezTo>
                  <a:pt x="1545125" y="159945"/>
                  <a:pt x="1558411" y="145186"/>
                  <a:pt x="1575303" y="135802"/>
                </a:cubicBezTo>
                <a:cubicBezTo>
                  <a:pt x="1586180" y="129759"/>
                  <a:pt x="1601392" y="133981"/>
                  <a:pt x="1611517" y="126749"/>
                </a:cubicBezTo>
                <a:cubicBezTo>
                  <a:pt x="1623795" y="117979"/>
                  <a:pt x="1629624" y="102606"/>
                  <a:pt x="1638677" y="90535"/>
                </a:cubicBezTo>
                <a:cubicBezTo>
                  <a:pt x="1649127" y="59187"/>
                  <a:pt x="1648143" y="48642"/>
                  <a:pt x="1683945" y="27161"/>
                </a:cubicBezTo>
                <a:cubicBezTo>
                  <a:pt x="1781225" y="-31206"/>
                  <a:pt x="1716068" y="31251"/>
                  <a:pt x="1747319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544024" y="3051018"/>
            <a:ext cx="1259335" cy="1430447"/>
          </a:xfrm>
          <a:custGeom>
            <a:avLst/>
            <a:gdLst>
              <a:gd name="connsiteX0" fmla="*/ 0 w 1259335"/>
              <a:gd name="connsiteY0" fmla="*/ 0 h 1430447"/>
              <a:gd name="connsiteX1" fmla="*/ 54321 w 1259335"/>
              <a:gd name="connsiteY1" fmla="*/ 99588 h 1430447"/>
              <a:gd name="connsiteX2" fmla="*/ 99588 w 1259335"/>
              <a:gd name="connsiteY2" fmla="*/ 153909 h 1430447"/>
              <a:gd name="connsiteX3" fmla="*/ 126748 w 1259335"/>
              <a:gd name="connsiteY3" fmla="*/ 190123 h 1430447"/>
              <a:gd name="connsiteX4" fmla="*/ 181069 w 1259335"/>
              <a:gd name="connsiteY4" fmla="*/ 217283 h 1430447"/>
              <a:gd name="connsiteX5" fmla="*/ 208229 w 1259335"/>
              <a:gd name="connsiteY5" fmla="*/ 253497 h 1430447"/>
              <a:gd name="connsiteX6" fmla="*/ 226336 w 1259335"/>
              <a:gd name="connsiteY6" fmla="*/ 280657 h 1430447"/>
              <a:gd name="connsiteX7" fmla="*/ 298764 w 1259335"/>
              <a:gd name="connsiteY7" fmla="*/ 325925 h 1430447"/>
              <a:gd name="connsiteX8" fmla="*/ 344031 w 1259335"/>
              <a:gd name="connsiteY8" fmla="*/ 407406 h 1430447"/>
              <a:gd name="connsiteX9" fmla="*/ 371192 w 1259335"/>
              <a:gd name="connsiteY9" fmla="*/ 425513 h 1430447"/>
              <a:gd name="connsiteX10" fmla="*/ 452673 w 1259335"/>
              <a:gd name="connsiteY10" fmla="*/ 543208 h 1430447"/>
              <a:gd name="connsiteX11" fmla="*/ 488887 w 1259335"/>
              <a:gd name="connsiteY11" fmla="*/ 570368 h 1430447"/>
              <a:gd name="connsiteX12" fmla="*/ 552261 w 1259335"/>
              <a:gd name="connsiteY12" fmla="*/ 669956 h 1430447"/>
              <a:gd name="connsiteX13" fmla="*/ 633742 w 1259335"/>
              <a:gd name="connsiteY13" fmla="*/ 769544 h 1430447"/>
              <a:gd name="connsiteX14" fmla="*/ 706170 w 1259335"/>
              <a:gd name="connsiteY14" fmla="*/ 860079 h 1430447"/>
              <a:gd name="connsiteX15" fmla="*/ 706170 w 1259335"/>
              <a:gd name="connsiteY15" fmla="*/ 860079 h 1430447"/>
              <a:gd name="connsiteX16" fmla="*/ 742384 w 1259335"/>
              <a:gd name="connsiteY16" fmla="*/ 914400 h 1430447"/>
              <a:gd name="connsiteX17" fmla="*/ 832919 w 1259335"/>
              <a:gd name="connsiteY17" fmla="*/ 995881 h 1430447"/>
              <a:gd name="connsiteX18" fmla="*/ 860079 w 1259335"/>
              <a:gd name="connsiteY18" fmla="*/ 1032095 h 1430447"/>
              <a:gd name="connsiteX19" fmla="*/ 887239 w 1259335"/>
              <a:gd name="connsiteY19" fmla="*/ 1050202 h 1430447"/>
              <a:gd name="connsiteX20" fmla="*/ 923453 w 1259335"/>
              <a:gd name="connsiteY20" fmla="*/ 1077362 h 1430447"/>
              <a:gd name="connsiteX21" fmla="*/ 968721 w 1259335"/>
              <a:gd name="connsiteY21" fmla="*/ 1113576 h 1430447"/>
              <a:gd name="connsiteX22" fmla="*/ 995881 w 1259335"/>
              <a:gd name="connsiteY22" fmla="*/ 1140736 h 1430447"/>
              <a:gd name="connsiteX23" fmla="*/ 1059255 w 1259335"/>
              <a:gd name="connsiteY23" fmla="*/ 1176950 h 1430447"/>
              <a:gd name="connsiteX24" fmla="*/ 1077362 w 1259335"/>
              <a:gd name="connsiteY24" fmla="*/ 1204111 h 1430447"/>
              <a:gd name="connsiteX25" fmla="*/ 1113576 w 1259335"/>
              <a:gd name="connsiteY25" fmla="*/ 1222218 h 1430447"/>
              <a:gd name="connsiteX26" fmla="*/ 1140736 w 1259335"/>
              <a:gd name="connsiteY26" fmla="*/ 1249378 h 1430447"/>
              <a:gd name="connsiteX27" fmla="*/ 1149790 w 1259335"/>
              <a:gd name="connsiteY27" fmla="*/ 1285592 h 1430447"/>
              <a:gd name="connsiteX28" fmla="*/ 1204111 w 1259335"/>
              <a:gd name="connsiteY28" fmla="*/ 1339913 h 1430447"/>
              <a:gd name="connsiteX29" fmla="*/ 1222218 w 1259335"/>
              <a:gd name="connsiteY29" fmla="*/ 1367073 h 1430447"/>
              <a:gd name="connsiteX30" fmla="*/ 1231271 w 1259335"/>
              <a:gd name="connsiteY30" fmla="*/ 1394233 h 1430447"/>
              <a:gd name="connsiteX31" fmla="*/ 1258431 w 1259335"/>
              <a:gd name="connsiteY31" fmla="*/ 1430447 h 14304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59335" h="1430447">
                <a:moveTo>
                  <a:pt x="0" y="0"/>
                </a:moveTo>
                <a:cubicBezTo>
                  <a:pt x="30601" y="91804"/>
                  <a:pt x="3339" y="65600"/>
                  <a:pt x="54321" y="99588"/>
                </a:cubicBezTo>
                <a:cubicBezTo>
                  <a:pt x="94338" y="159615"/>
                  <a:pt x="47307" y="92914"/>
                  <a:pt x="99588" y="153909"/>
                </a:cubicBezTo>
                <a:cubicBezTo>
                  <a:pt x="109408" y="165366"/>
                  <a:pt x="114837" y="180859"/>
                  <a:pt x="126748" y="190123"/>
                </a:cubicBezTo>
                <a:cubicBezTo>
                  <a:pt x="142728" y="202552"/>
                  <a:pt x="162962" y="208230"/>
                  <a:pt x="181069" y="217283"/>
                </a:cubicBezTo>
                <a:cubicBezTo>
                  <a:pt x="190122" y="229354"/>
                  <a:pt x="199459" y="241219"/>
                  <a:pt x="208229" y="253497"/>
                </a:cubicBezTo>
                <a:cubicBezTo>
                  <a:pt x="214553" y="262351"/>
                  <a:pt x="217840" y="273860"/>
                  <a:pt x="226336" y="280657"/>
                </a:cubicBezTo>
                <a:cubicBezTo>
                  <a:pt x="248568" y="298442"/>
                  <a:pt x="298764" y="325925"/>
                  <a:pt x="298764" y="325925"/>
                </a:cubicBezTo>
                <a:cubicBezTo>
                  <a:pt x="309045" y="346486"/>
                  <a:pt x="330393" y="391495"/>
                  <a:pt x="344031" y="407406"/>
                </a:cubicBezTo>
                <a:cubicBezTo>
                  <a:pt x="351112" y="415668"/>
                  <a:pt x="362138" y="419477"/>
                  <a:pt x="371192" y="425513"/>
                </a:cubicBezTo>
                <a:cubicBezTo>
                  <a:pt x="392641" y="468410"/>
                  <a:pt x="411725" y="512498"/>
                  <a:pt x="452673" y="543208"/>
                </a:cubicBezTo>
                <a:lnTo>
                  <a:pt x="488887" y="570368"/>
                </a:lnTo>
                <a:cubicBezTo>
                  <a:pt x="537485" y="667566"/>
                  <a:pt x="491186" y="584452"/>
                  <a:pt x="552261" y="669956"/>
                </a:cubicBezTo>
                <a:cubicBezTo>
                  <a:pt x="620848" y="765978"/>
                  <a:pt x="576678" y="731501"/>
                  <a:pt x="633742" y="769544"/>
                </a:cubicBezTo>
                <a:cubicBezTo>
                  <a:pt x="663301" y="828662"/>
                  <a:pt x="642306" y="796215"/>
                  <a:pt x="706170" y="860079"/>
                </a:cubicBezTo>
                <a:lnTo>
                  <a:pt x="706170" y="860079"/>
                </a:lnTo>
                <a:cubicBezTo>
                  <a:pt x="718241" y="878186"/>
                  <a:pt x="726996" y="899012"/>
                  <a:pt x="742384" y="914400"/>
                </a:cubicBezTo>
                <a:cubicBezTo>
                  <a:pt x="813452" y="985468"/>
                  <a:pt x="780901" y="961203"/>
                  <a:pt x="832919" y="995881"/>
                </a:cubicBezTo>
                <a:cubicBezTo>
                  <a:pt x="841972" y="1007952"/>
                  <a:pt x="849410" y="1021425"/>
                  <a:pt x="860079" y="1032095"/>
                </a:cubicBezTo>
                <a:cubicBezTo>
                  <a:pt x="867773" y="1039789"/>
                  <a:pt x="878385" y="1043878"/>
                  <a:pt x="887239" y="1050202"/>
                </a:cubicBezTo>
                <a:cubicBezTo>
                  <a:pt x="899517" y="1058972"/>
                  <a:pt x="911382" y="1068309"/>
                  <a:pt x="923453" y="1077362"/>
                </a:cubicBezTo>
                <a:cubicBezTo>
                  <a:pt x="963948" y="1138106"/>
                  <a:pt x="916244" y="1078592"/>
                  <a:pt x="968721" y="1113576"/>
                </a:cubicBezTo>
                <a:cubicBezTo>
                  <a:pt x="979374" y="1120678"/>
                  <a:pt x="986045" y="1132539"/>
                  <a:pt x="995881" y="1140736"/>
                </a:cubicBezTo>
                <a:cubicBezTo>
                  <a:pt x="1015077" y="1156733"/>
                  <a:pt x="1037116" y="1165881"/>
                  <a:pt x="1059255" y="1176950"/>
                </a:cubicBezTo>
                <a:cubicBezTo>
                  <a:pt x="1065291" y="1186004"/>
                  <a:pt x="1069003" y="1197145"/>
                  <a:pt x="1077362" y="1204111"/>
                </a:cubicBezTo>
                <a:cubicBezTo>
                  <a:pt x="1087730" y="1212751"/>
                  <a:pt x="1102594" y="1214374"/>
                  <a:pt x="1113576" y="1222218"/>
                </a:cubicBezTo>
                <a:cubicBezTo>
                  <a:pt x="1123995" y="1229660"/>
                  <a:pt x="1131683" y="1240325"/>
                  <a:pt x="1140736" y="1249378"/>
                </a:cubicBezTo>
                <a:cubicBezTo>
                  <a:pt x="1143754" y="1261449"/>
                  <a:pt x="1144225" y="1274463"/>
                  <a:pt x="1149790" y="1285592"/>
                </a:cubicBezTo>
                <a:cubicBezTo>
                  <a:pt x="1166635" y="1319282"/>
                  <a:pt x="1176541" y="1321534"/>
                  <a:pt x="1204111" y="1339913"/>
                </a:cubicBezTo>
                <a:cubicBezTo>
                  <a:pt x="1210147" y="1348966"/>
                  <a:pt x="1217352" y="1357341"/>
                  <a:pt x="1222218" y="1367073"/>
                </a:cubicBezTo>
                <a:cubicBezTo>
                  <a:pt x="1226486" y="1375609"/>
                  <a:pt x="1224523" y="1387485"/>
                  <a:pt x="1231271" y="1394233"/>
                </a:cubicBezTo>
                <a:cubicBezTo>
                  <a:pt x="1267020" y="1429983"/>
                  <a:pt x="1258431" y="1371134"/>
                  <a:pt x="1258431" y="143044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653136"/>
            <a:ext cx="1337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=7,5cm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3275" y="45086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078" y="451733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69679" y="269828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32849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=6cm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2562131" y="3141552"/>
            <a:ext cx="64475" cy="1367074"/>
          </a:xfrm>
          <a:custGeom>
            <a:avLst/>
            <a:gdLst>
              <a:gd name="connsiteX0" fmla="*/ 0 w 64475"/>
              <a:gd name="connsiteY0" fmla="*/ 0 h 1367074"/>
              <a:gd name="connsiteX1" fmla="*/ 9053 w 64475"/>
              <a:gd name="connsiteY1" fmla="*/ 217284 h 1367074"/>
              <a:gd name="connsiteX2" fmla="*/ 18107 w 64475"/>
              <a:gd name="connsiteY2" fmla="*/ 280658 h 1367074"/>
              <a:gd name="connsiteX3" fmla="*/ 27160 w 64475"/>
              <a:gd name="connsiteY3" fmla="*/ 697117 h 1367074"/>
              <a:gd name="connsiteX4" fmla="*/ 54320 w 64475"/>
              <a:gd name="connsiteY4" fmla="*/ 860080 h 1367074"/>
              <a:gd name="connsiteX5" fmla="*/ 63374 w 64475"/>
              <a:gd name="connsiteY5" fmla="*/ 950614 h 1367074"/>
              <a:gd name="connsiteX6" fmla="*/ 63374 w 64475"/>
              <a:gd name="connsiteY6" fmla="*/ 1367074 h 1367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475" h="1367074">
                <a:moveTo>
                  <a:pt x="0" y="0"/>
                </a:moveTo>
                <a:cubicBezTo>
                  <a:pt x="3018" y="72428"/>
                  <a:pt x="4386" y="144944"/>
                  <a:pt x="9053" y="217284"/>
                </a:cubicBezTo>
                <a:cubicBezTo>
                  <a:pt x="10427" y="238579"/>
                  <a:pt x="17302" y="259334"/>
                  <a:pt x="18107" y="280658"/>
                </a:cubicBezTo>
                <a:cubicBezTo>
                  <a:pt x="23343" y="419412"/>
                  <a:pt x="20109" y="558444"/>
                  <a:pt x="27160" y="697117"/>
                </a:cubicBezTo>
                <a:cubicBezTo>
                  <a:pt x="34402" y="839546"/>
                  <a:pt x="42602" y="772197"/>
                  <a:pt x="54320" y="860080"/>
                </a:cubicBezTo>
                <a:cubicBezTo>
                  <a:pt x="58328" y="890142"/>
                  <a:pt x="62832" y="920290"/>
                  <a:pt x="63374" y="950614"/>
                </a:cubicBezTo>
                <a:cubicBezTo>
                  <a:pt x="65853" y="1089412"/>
                  <a:pt x="63374" y="1228254"/>
                  <a:pt x="63374" y="136707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03648" y="3788875"/>
                <a:ext cx="13564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=4,5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788875"/>
                <a:ext cx="135640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Volný tvar 16"/>
          <p:cNvSpPr/>
          <p:nvPr/>
        </p:nvSpPr>
        <p:spPr>
          <a:xfrm>
            <a:off x="733331" y="3005750"/>
            <a:ext cx="4418091" cy="99629"/>
          </a:xfrm>
          <a:custGeom>
            <a:avLst/>
            <a:gdLst>
              <a:gd name="connsiteX0" fmla="*/ 0 w 4418091"/>
              <a:gd name="connsiteY0" fmla="*/ 90535 h 99629"/>
              <a:gd name="connsiteX1" fmla="*/ 1846907 w 4418091"/>
              <a:gd name="connsiteY1" fmla="*/ 90535 h 99629"/>
              <a:gd name="connsiteX2" fmla="*/ 1919334 w 4418091"/>
              <a:gd name="connsiteY2" fmla="*/ 72428 h 99629"/>
              <a:gd name="connsiteX3" fmla="*/ 1955548 w 4418091"/>
              <a:gd name="connsiteY3" fmla="*/ 63375 h 99629"/>
              <a:gd name="connsiteX4" fmla="*/ 2842788 w 4418091"/>
              <a:gd name="connsiteY4" fmla="*/ 54321 h 99629"/>
              <a:gd name="connsiteX5" fmla="*/ 3213980 w 4418091"/>
              <a:gd name="connsiteY5" fmla="*/ 36214 h 99629"/>
              <a:gd name="connsiteX6" fmla="*/ 3530851 w 4418091"/>
              <a:gd name="connsiteY6" fmla="*/ 9054 h 99629"/>
              <a:gd name="connsiteX7" fmla="*/ 3784348 w 4418091"/>
              <a:gd name="connsiteY7" fmla="*/ 0 h 99629"/>
              <a:gd name="connsiteX8" fmla="*/ 4318503 w 4418091"/>
              <a:gd name="connsiteY8" fmla="*/ 9054 h 99629"/>
              <a:gd name="connsiteX9" fmla="*/ 4390930 w 4418091"/>
              <a:gd name="connsiteY9" fmla="*/ 27161 h 99629"/>
              <a:gd name="connsiteX10" fmla="*/ 4418091 w 4418091"/>
              <a:gd name="connsiteY10" fmla="*/ 27161 h 99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418091" h="99629">
                <a:moveTo>
                  <a:pt x="0" y="90535"/>
                </a:moveTo>
                <a:cubicBezTo>
                  <a:pt x="337002" y="92995"/>
                  <a:pt x="1367627" y="109707"/>
                  <a:pt x="1846907" y="90535"/>
                </a:cubicBezTo>
                <a:cubicBezTo>
                  <a:pt x="1871772" y="89540"/>
                  <a:pt x="1895192" y="78464"/>
                  <a:pt x="1919334" y="72428"/>
                </a:cubicBezTo>
                <a:cubicBezTo>
                  <a:pt x="1931405" y="69410"/>
                  <a:pt x="1943106" y="63502"/>
                  <a:pt x="1955548" y="63375"/>
                </a:cubicBezTo>
                <a:lnTo>
                  <a:pt x="2842788" y="54321"/>
                </a:lnTo>
                <a:cubicBezTo>
                  <a:pt x="2975029" y="49032"/>
                  <a:pt x="3085030" y="46328"/>
                  <a:pt x="3213980" y="36214"/>
                </a:cubicBezTo>
                <a:cubicBezTo>
                  <a:pt x="3319666" y="27925"/>
                  <a:pt x="3424908" y="12838"/>
                  <a:pt x="3530851" y="9054"/>
                </a:cubicBezTo>
                <a:lnTo>
                  <a:pt x="3784348" y="0"/>
                </a:lnTo>
                <a:lnTo>
                  <a:pt x="4318503" y="9054"/>
                </a:lnTo>
                <a:cubicBezTo>
                  <a:pt x="4387938" y="11224"/>
                  <a:pt x="4339987" y="18670"/>
                  <a:pt x="4390930" y="27161"/>
                </a:cubicBezTo>
                <a:cubicBezTo>
                  <a:pt x="4399860" y="28649"/>
                  <a:pt x="4409037" y="27161"/>
                  <a:pt x="4418091" y="2716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2362954" y="2959442"/>
            <a:ext cx="642796" cy="562356"/>
          </a:xfrm>
          <a:custGeom>
            <a:avLst/>
            <a:gdLst>
              <a:gd name="connsiteX0" fmla="*/ 0 w 642796"/>
              <a:gd name="connsiteY0" fmla="*/ 562356 h 562356"/>
              <a:gd name="connsiteX1" fmla="*/ 18107 w 642796"/>
              <a:gd name="connsiteY1" fmla="*/ 517089 h 562356"/>
              <a:gd name="connsiteX2" fmla="*/ 36214 w 642796"/>
              <a:gd name="connsiteY2" fmla="*/ 489928 h 562356"/>
              <a:gd name="connsiteX3" fmla="*/ 63375 w 642796"/>
              <a:gd name="connsiteY3" fmla="*/ 399394 h 562356"/>
              <a:gd name="connsiteX4" fmla="*/ 72428 w 642796"/>
              <a:gd name="connsiteY4" fmla="*/ 372233 h 562356"/>
              <a:gd name="connsiteX5" fmla="*/ 81482 w 642796"/>
              <a:gd name="connsiteY5" fmla="*/ 299806 h 562356"/>
              <a:gd name="connsiteX6" fmla="*/ 90535 w 642796"/>
              <a:gd name="connsiteY6" fmla="*/ 272645 h 562356"/>
              <a:gd name="connsiteX7" fmla="*/ 108642 w 642796"/>
              <a:gd name="connsiteY7" fmla="*/ 164004 h 562356"/>
              <a:gd name="connsiteX8" fmla="*/ 126749 w 642796"/>
              <a:gd name="connsiteY8" fmla="*/ 109683 h 562356"/>
              <a:gd name="connsiteX9" fmla="*/ 181070 w 642796"/>
              <a:gd name="connsiteY9" fmla="*/ 73469 h 562356"/>
              <a:gd name="connsiteX10" fmla="*/ 208230 w 642796"/>
              <a:gd name="connsiteY10" fmla="*/ 64415 h 562356"/>
              <a:gd name="connsiteX11" fmla="*/ 316872 w 642796"/>
              <a:gd name="connsiteY11" fmla="*/ 55362 h 562356"/>
              <a:gd name="connsiteX12" fmla="*/ 389299 w 642796"/>
              <a:gd name="connsiteY12" fmla="*/ 46308 h 562356"/>
              <a:gd name="connsiteX13" fmla="*/ 479834 w 642796"/>
              <a:gd name="connsiteY13" fmla="*/ 10095 h 562356"/>
              <a:gd name="connsiteX14" fmla="*/ 516048 w 642796"/>
              <a:gd name="connsiteY14" fmla="*/ 1041 h 562356"/>
              <a:gd name="connsiteX15" fmla="*/ 642796 w 642796"/>
              <a:gd name="connsiteY15" fmla="*/ 1041 h 562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42796" h="562356">
                <a:moveTo>
                  <a:pt x="0" y="562356"/>
                </a:moveTo>
                <a:cubicBezTo>
                  <a:pt x="6036" y="547267"/>
                  <a:pt x="10839" y="531625"/>
                  <a:pt x="18107" y="517089"/>
                </a:cubicBezTo>
                <a:cubicBezTo>
                  <a:pt x="22973" y="507357"/>
                  <a:pt x="31795" y="499871"/>
                  <a:pt x="36214" y="489928"/>
                </a:cubicBezTo>
                <a:cubicBezTo>
                  <a:pt x="53423" y="451208"/>
                  <a:pt x="52842" y="436258"/>
                  <a:pt x="63375" y="399394"/>
                </a:cubicBezTo>
                <a:cubicBezTo>
                  <a:pt x="65997" y="390218"/>
                  <a:pt x="69410" y="381287"/>
                  <a:pt x="72428" y="372233"/>
                </a:cubicBezTo>
                <a:cubicBezTo>
                  <a:pt x="75446" y="348091"/>
                  <a:pt x="77130" y="323744"/>
                  <a:pt x="81482" y="299806"/>
                </a:cubicBezTo>
                <a:cubicBezTo>
                  <a:pt x="83189" y="290417"/>
                  <a:pt x="88828" y="282034"/>
                  <a:pt x="90535" y="272645"/>
                </a:cubicBezTo>
                <a:cubicBezTo>
                  <a:pt x="104359" y="196611"/>
                  <a:pt x="92038" y="219351"/>
                  <a:pt x="108642" y="164004"/>
                </a:cubicBezTo>
                <a:cubicBezTo>
                  <a:pt x="114126" y="145722"/>
                  <a:pt x="110868" y="120270"/>
                  <a:pt x="126749" y="109683"/>
                </a:cubicBezTo>
                <a:cubicBezTo>
                  <a:pt x="144856" y="97612"/>
                  <a:pt x="160425" y="80351"/>
                  <a:pt x="181070" y="73469"/>
                </a:cubicBezTo>
                <a:cubicBezTo>
                  <a:pt x="190123" y="70451"/>
                  <a:pt x="198771" y="65676"/>
                  <a:pt x="208230" y="64415"/>
                </a:cubicBezTo>
                <a:cubicBezTo>
                  <a:pt x="244251" y="59612"/>
                  <a:pt x="280713" y="58978"/>
                  <a:pt x="316872" y="55362"/>
                </a:cubicBezTo>
                <a:cubicBezTo>
                  <a:pt x="341081" y="52941"/>
                  <a:pt x="365157" y="49326"/>
                  <a:pt x="389299" y="46308"/>
                </a:cubicBezTo>
                <a:cubicBezTo>
                  <a:pt x="426763" y="27577"/>
                  <a:pt x="435084" y="21283"/>
                  <a:pt x="479834" y="10095"/>
                </a:cubicBezTo>
                <a:cubicBezTo>
                  <a:pt x="491905" y="7077"/>
                  <a:pt x="503624" y="1731"/>
                  <a:pt x="516048" y="1041"/>
                </a:cubicBezTo>
                <a:cubicBezTo>
                  <a:pt x="558232" y="-1303"/>
                  <a:pt x="600547" y="1041"/>
                  <a:pt x="642796" y="104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3096154" y="4399984"/>
            <a:ext cx="81612" cy="244444"/>
          </a:xfrm>
          <a:custGeom>
            <a:avLst/>
            <a:gdLst>
              <a:gd name="connsiteX0" fmla="*/ 81612 w 81612"/>
              <a:gd name="connsiteY0" fmla="*/ 0 h 244444"/>
              <a:gd name="connsiteX1" fmla="*/ 63505 w 81612"/>
              <a:gd name="connsiteY1" fmla="*/ 45267 h 244444"/>
              <a:gd name="connsiteX2" fmla="*/ 45398 w 81612"/>
              <a:gd name="connsiteY2" fmla="*/ 72428 h 244444"/>
              <a:gd name="connsiteX3" fmla="*/ 18238 w 81612"/>
              <a:gd name="connsiteY3" fmla="*/ 162963 h 244444"/>
              <a:gd name="connsiteX4" fmla="*/ 131 w 81612"/>
              <a:gd name="connsiteY4" fmla="*/ 244444 h 244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12" h="244444">
                <a:moveTo>
                  <a:pt x="81612" y="0"/>
                </a:moveTo>
                <a:cubicBezTo>
                  <a:pt x="75576" y="15089"/>
                  <a:pt x="70773" y="30731"/>
                  <a:pt x="63505" y="45267"/>
                </a:cubicBezTo>
                <a:cubicBezTo>
                  <a:pt x="58639" y="54999"/>
                  <a:pt x="49817" y="62485"/>
                  <a:pt x="45398" y="72428"/>
                </a:cubicBezTo>
                <a:cubicBezTo>
                  <a:pt x="25704" y="116740"/>
                  <a:pt x="30391" y="122453"/>
                  <a:pt x="18238" y="162963"/>
                </a:cubicBezTo>
                <a:cubicBezTo>
                  <a:pt x="-2732" y="232861"/>
                  <a:pt x="131" y="194882"/>
                  <a:pt x="131" y="24444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3207748" y="4377350"/>
            <a:ext cx="81612" cy="244444"/>
          </a:xfrm>
          <a:custGeom>
            <a:avLst/>
            <a:gdLst>
              <a:gd name="connsiteX0" fmla="*/ 81612 w 81612"/>
              <a:gd name="connsiteY0" fmla="*/ 0 h 244444"/>
              <a:gd name="connsiteX1" fmla="*/ 63505 w 81612"/>
              <a:gd name="connsiteY1" fmla="*/ 45267 h 244444"/>
              <a:gd name="connsiteX2" fmla="*/ 45398 w 81612"/>
              <a:gd name="connsiteY2" fmla="*/ 72428 h 244444"/>
              <a:gd name="connsiteX3" fmla="*/ 18238 w 81612"/>
              <a:gd name="connsiteY3" fmla="*/ 162963 h 244444"/>
              <a:gd name="connsiteX4" fmla="*/ 131 w 81612"/>
              <a:gd name="connsiteY4" fmla="*/ 244444 h 244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12" h="244444">
                <a:moveTo>
                  <a:pt x="81612" y="0"/>
                </a:moveTo>
                <a:cubicBezTo>
                  <a:pt x="75576" y="15089"/>
                  <a:pt x="70773" y="30731"/>
                  <a:pt x="63505" y="45267"/>
                </a:cubicBezTo>
                <a:cubicBezTo>
                  <a:pt x="58639" y="54999"/>
                  <a:pt x="49817" y="62485"/>
                  <a:pt x="45398" y="72428"/>
                </a:cubicBezTo>
                <a:cubicBezTo>
                  <a:pt x="25704" y="116740"/>
                  <a:pt x="30391" y="122453"/>
                  <a:pt x="18238" y="162963"/>
                </a:cubicBezTo>
                <a:cubicBezTo>
                  <a:pt x="-2732" y="232861"/>
                  <a:pt x="131" y="194882"/>
                  <a:pt x="131" y="24444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4018862" y="2928795"/>
            <a:ext cx="81612" cy="244444"/>
          </a:xfrm>
          <a:custGeom>
            <a:avLst/>
            <a:gdLst>
              <a:gd name="connsiteX0" fmla="*/ 81612 w 81612"/>
              <a:gd name="connsiteY0" fmla="*/ 0 h 244444"/>
              <a:gd name="connsiteX1" fmla="*/ 63505 w 81612"/>
              <a:gd name="connsiteY1" fmla="*/ 45267 h 244444"/>
              <a:gd name="connsiteX2" fmla="*/ 45398 w 81612"/>
              <a:gd name="connsiteY2" fmla="*/ 72428 h 244444"/>
              <a:gd name="connsiteX3" fmla="*/ 18238 w 81612"/>
              <a:gd name="connsiteY3" fmla="*/ 162963 h 244444"/>
              <a:gd name="connsiteX4" fmla="*/ 131 w 81612"/>
              <a:gd name="connsiteY4" fmla="*/ 244444 h 244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12" h="244444">
                <a:moveTo>
                  <a:pt x="81612" y="0"/>
                </a:moveTo>
                <a:cubicBezTo>
                  <a:pt x="75576" y="15089"/>
                  <a:pt x="70773" y="30731"/>
                  <a:pt x="63505" y="45267"/>
                </a:cubicBezTo>
                <a:cubicBezTo>
                  <a:pt x="58639" y="54999"/>
                  <a:pt x="49817" y="62485"/>
                  <a:pt x="45398" y="72428"/>
                </a:cubicBezTo>
                <a:cubicBezTo>
                  <a:pt x="25704" y="116740"/>
                  <a:pt x="30391" y="122453"/>
                  <a:pt x="18238" y="162963"/>
                </a:cubicBezTo>
                <a:cubicBezTo>
                  <a:pt x="-2732" y="232861"/>
                  <a:pt x="131" y="194882"/>
                  <a:pt x="131" y="24444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130456" y="2906161"/>
            <a:ext cx="81612" cy="244444"/>
          </a:xfrm>
          <a:custGeom>
            <a:avLst/>
            <a:gdLst>
              <a:gd name="connsiteX0" fmla="*/ 81612 w 81612"/>
              <a:gd name="connsiteY0" fmla="*/ 0 h 244444"/>
              <a:gd name="connsiteX1" fmla="*/ 63505 w 81612"/>
              <a:gd name="connsiteY1" fmla="*/ 45267 h 244444"/>
              <a:gd name="connsiteX2" fmla="*/ 45398 w 81612"/>
              <a:gd name="connsiteY2" fmla="*/ 72428 h 244444"/>
              <a:gd name="connsiteX3" fmla="*/ 18238 w 81612"/>
              <a:gd name="connsiteY3" fmla="*/ 162963 h 244444"/>
              <a:gd name="connsiteX4" fmla="*/ 131 w 81612"/>
              <a:gd name="connsiteY4" fmla="*/ 244444 h 244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12" h="244444">
                <a:moveTo>
                  <a:pt x="81612" y="0"/>
                </a:moveTo>
                <a:cubicBezTo>
                  <a:pt x="75576" y="15089"/>
                  <a:pt x="70773" y="30731"/>
                  <a:pt x="63505" y="45267"/>
                </a:cubicBezTo>
                <a:cubicBezTo>
                  <a:pt x="58639" y="54999"/>
                  <a:pt x="49817" y="62485"/>
                  <a:pt x="45398" y="72428"/>
                </a:cubicBezTo>
                <a:cubicBezTo>
                  <a:pt x="25704" y="116740"/>
                  <a:pt x="30391" y="122453"/>
                  <a:pt x="18238" y="162963"/>
                </a:cubicBezTo>
                <a:cubicBezTo>
                  <a:pt x="-2732" y="232861"/>
                  <a:pt x="131" y="194882"/>
                  <a:pt x="131" y="24444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51422" y="3005750"/>
            <a:ext cx="284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27158" y="2659051"/>
            <a:ext cx="321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89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 animBg="1"/>
      <p:bldP spid="16" grpId="0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5661248"/>
            <a:ext cx="518457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3933056"/>
            <a:ext cx="0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47664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44208" y="555323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3933056"/>
            <a:ext cx="7416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956376" y="40050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13473" y="57692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03493" y="573042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" name="Oblouk 20"/>
          <p:cNvSpPr/>
          <p:nvPr/>
        </p:nvSpPr>
        <p:spPr>
          <a:xfrm flipH="1">
            <a:off x="2627784" y="3609020"/>
            <a:ext cx="2160240" cy="2052228"/>
          </a:xfrm>
          <a:prstGeom prst="arc">
            <a:avLst>
              <a:gd name="adj1" fmla="val 16200000"/>
              <a:gd name="adj2" fmla="val 2654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350100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547664" y="3933056"/>
            <a:ext cx="1368152" cy="172819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15816" y="3933056"/>
            <a:ext cx="3528392" cy="172819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louk 26"/>
          <p:cNvSpPr/>
          <p:nvPr/>
        </p:nvSpPr>
        <p:spPr>
          <a:xfrm>
            <a:off x="3774275" y="3691835"/>
            <a:ext cx="2664296" cy="2052228"/>
          </a:xfrm>
          <a:prstGeom prst="arc">
            <a:avLst>
              <a:gd name="adj1" fmla="val 16200000"/>
              <a:gd name="adj2" fmla="val 205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940151" y="3501008"/>
            <a:ext cx="463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1547664" y="3933056"/>
            <a:ext cx="4392487" cy="1728192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940151" y="3933056"/>
            <a:ext cx="504057" cy="1728192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8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1" grpId="0" animBg="1"/>
      <p:bldP spid="22" grpId="0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Popis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𝐴𝐵</m:t>
                    </m:r>
                    <m:r>
                      <a:rPr lang="cs-CZ" b="0" i="1" smtClean="0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=7,5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b="0" dirty="0" smtClean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∧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=4,5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⊥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</m:oMath>
                </a14:m>
                <a:endParaRPr lang="cs-CZ" b="0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=6</m:t>
                        </m:r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´;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´∈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; 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lvl="1"/>
                <a:endParaRPr lang="cs-CZ" dirty="0" smtClean="0"/>
              </a:p>
              <a:p>
                <a:pPr lvl="1"/>
                <a:r>
                  <a:rPr lang="cs-CZ" dirty="0" smtClean="0"/>
                  <a:t>Konstrukce má dvě řešení, jelikož kružnice protne přímku ve dvou bodech.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99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</a:t>
                </a:r>
                <a:r>
                  <a:rPr lang="cs-CZ" dirty="0" smtClean="0"/>
                  <a:t>ABC, </a:t>
                </a:r>
                <a:r>
                  <a:rPr lang="cs-CZ" dirty="0" smtClean="0"/>
                  <a:t>je-li dáno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=3,5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Náčrtek: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olný tvar 4"/>
          <p:cNvSpPr/>
          <p:nvPr/>
        </p:nvSpPr>
        <p:spPr>
          <a:xfrm>
            <a:off x="1068309" y="5676523"/>
            <a:ext cx="4237022" cy="54321"/>
          </a:xfrm>
          <a:custGeom>
            <a:avLst/>
            <a:gdLst>
              <a:gd name="connsiteX0" fmla="*/ 0 w 4237022"/>
              <a:gd name="connsiteY0" fmla="*/ 0 h 54321"/>
              <a:gd name="connsiteX1" fmla="*/ 45267 w 4237022"/>
              <a:gd name="connsiteY1" fmla="*/ 18107 h 54321"/>
              <a:gd name="connsiteX2" fmla="*/ 81481 w 4237022"/>
              <a:gd name="connsiteY2" fmla="*/ 36214 h 54321"/>
              <a:gd name="connsiteX3" fmla="*/ 181069 w 4237022"/>
              <a:gd name="connsiteY3" fmla="*/ 54321 h 54321"/>
              <a:gd name="connsiteX4" fmla="*/ 1484768 w 4237022"/>
              <a:gd name="connsiteY4" fmla="*/ 45267 h 54321"/>
              <a:gd name="connsiteX5" fmla="*/ 1828800 w 4237022"/>
              <a:gd name="connsiteY5" fmla="*/ 27160 h 54321"/>
              <a:gd name="connsiteX6" fmla="*/ 1901228 w 4237022"/>
              <a:gd name="connsiteY6" fmla="*/ 18107 h 54321"/>
              <a:gd name="connsiteX7" fmla="*/ 3259247 w 4237022"/>
              <a:gd name="connsiteY7" fmla="*/ 9053 h 54321"/>
              <a:gd name="connsiteX8" fmla="*/ 4237022 w 4237022"/>
              <a:gd name="connsiteY8" fmla="*/ 18107 h 54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37022" h="54321">
                <a:moveTo>
                  <a:pt x="0" y="0"/>
                </a:moveTo>
                <a:cubicBezTo>
                  <a:pt x="15089" y="6036"/>
                  <a:pt x="30416" y="11507"/>
                  <a:pt x="45267" y="18107"/>
                </a:cubicBezTo>
                <a:cubicBezTo>
                  <a:pt x="57600" y="23588"/>
                  <a:pt x="68677" y="31946"/>
                  <a:pt x="81481" y="36214"/>
                </a:cubicBezTo>
                <a:cubicBezTo>
                  <a:pt x="94129" y="40430"/>
                  <a:pt x="171956" y="52802"/>
                  <a:pt x="181069" y="54321"/>
                </a:cubicBezTo>
                <a:lnTo>
                  <a:pt x="1484768" y="45267"/>
                </a:lnTo>
                <a:cubicBezTo>
                  <a:pt x="1599588" y="43374"/>
                  <a:pt x="1714207" y="34633"/>
                  <a:pt x="1828800" y="27160"/>
                </a:cubicBezTo>
                <a:cubicBezTo>
                  <a:pt x="1853079" y="25577"/>
                  <a:pt x="1876899" y="18415"/>
                  <a:pt x="1901228" y="18107"/>
                </a:cubicBezTo>
                <a:lnTo>
                  <a:pt x="3259247" y="9053"/>
                </a:lnTo>
                <a:cubicBezTo>
                  <a:pt x="4019728" y="19616"/>
                  <a:pt x="3693793" y="18107"/>
                  <a:pt x="4237022" y="1810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086718" y="3567065"/>
            <a:ext cx="2607398" cy="2136618"/>
          </a:xfrm>
          <a:custGeom>
            <a:avLst/>
            <a:gdLst>
              <a:gd name="connsiteX0" fmla="*/ 0 w 2607398"/>
              <a:gd name="connsiteY0" fmla="*/ 2136618 h 2136618"/>
              <a:gd name="connsiteX1" fmla="*/ 36214 w 2607398"/>
              <a:gd name="connsiteY1" fmla="*/ 2082297 h 2136618"/>
              <a:gd name="connsiteX2" fmla="*/ 190123 w 2607398"/>
              <a:gd name="connsiteY2" fmla="*/ 1982709 h 2136618"/>
              <a:gd name="connsiteX3" fmla="*/ 253497 w 2607398"/>
              <a:gd name="connsiteY3" fmla="*/ 1964602 h 2136618"/>
              <a:gd name="connsiteX4" fmla="*/ 298765 w 2607398"/>
              <a:gd name="connsiteY4" fmla="*/ 1937441 h 2136618"/>
              <a:gd name="connsiteX5" fmla="*/ 362139 w 2607398"/>
              <a:gd name="connsiteY5" fmla="*/ 1892174 h 2136618"/>
              <a:gd name="connsiteX6" fmla="*/ 434567 w 2607398"/>
              <a:gd name="connsiteY6" fmla="*/ 1855960 h 2136618"/>
              <a:gd name="connsiteX7" fmla="*/ 470781 w 2607398"/>
              <a:gd name="connsiteY7" fmla="*/ 1837853 h 2136618"/>
              <a:gd name="connsiteX8" fmla="*/ 588476 w 2607398"/>
              <a:gd name="connsiteY8" fmla="*/ 1729212 h 2136618"/>
              <a:gd name="connsiteX9" fmla="*/ 832919 w 2607398"/>
              <a:gd name="connsiteY9" fmla="*/ 1557196 h 2136618"/>
              <a:gd name="connsiteX10" fmla="*/ 932507 w 2607398"/>
              <a:gd name="connsiteY10" fmla="*/ 1466661 h 2136618"/>
              <a:gd name="connsiteX11" fmla="*/ 986828 w 2607398"/>
              <a:gd name="connsiteY11" fmla="*/ 1439501 h 2136618"/>
              <a:gd name="connsiteX12" fmla="*/ 1023042 w 2607398"/>
              <a:gd name="connsiteY12" fmla="*/ 1367073 h 2136618"/>
              <a:gd name="connsiteX13" fmla="*/ 1068309 w 2607398"/>
              <a:gd name="connsiteY13" fmla="*/ 1285592 h 2136618"/>
              <a:gd name="connsiteX14" fmla="*/ 1104523 w 2607398"/>
              <a:gd name="connsiteY14" fmla="*/ 1258432 h 2136618"/>
              <a:gd name="connsiteX15" fmla="*/ 1113577 w 2607398"/>
              <a:gd name="connsiteY15" fmla="*/ 1231271 h 2136618"/>
              <a:gd name="connsiteX16" fmla="*/ 1240325 w 2607398"/>
              <a:gd name="connsiteY16" fmla="*/ 1122630 h 2136618"/>
              <a:gd name="connsiteX17" fmla="*/ 1294646 w 2607398"/>
              <a:gd name="connsiteY17" fmla="*/ 1059255 h 2136618"/>
              <a:gd name="connsiteX18" fmla="*/ 1348967 w 2607398"/>
              <a:gd name="connsiteY18" fmla="*/ 1041148 h 2136618"/>
              <a:gd name="connsiteX19" fmla="*/ 1466662 w 2607398"/>
              <a:gd name="connsiteY19" fmla="*/ 941560 h 2136618"/>
              <a:gd name="connsiteX20" fmla="*/ 1493822 w 2607398"/>
              <a:gd name="connsiteY20" fmla="*/ 932507 h 2136618"/>
              <a:gd name="connsiteX21" fmla="*/ 1548143 w 2607398"/>
              <a:gd name="connsiteY21" fmla="*/ 896293 h 2136618"/>
              <a:gd name="connsiteX22" fmla="*/ 1584357 w 2607398"/>
              <a:gd name="connsiteY22" fmla="*/ 878186 h 2136618"/>
              <a:gd name="connsiteX23" fmla="*/ 1611517 w 2607398"/>
              <a:gd name="connsiteY23" fmla="*/ 841972 h 2136618"/>
              <a:gd name="connsiteX24" fmla="*/ 1702052 w 2607398"/>
              <a:gd name="connsiteY24" fmla="*/ 796705 h 2136618"/>
              <a:gd name="connsiteX25" fmla="*/ 1738266 w 2607398"/>
              <a:gd name="connsiteY25" fmla="*/ 778598 h 2136618"/>
              <a:gd name="connsiteX26" fmla="*/ 1774480 w 2607398"/>
              <a:gd name="connsiteY26" fmla="*/ 760491 h 2136618"/>
              <a:gd name="connsiteX27" fmla="*/ 1801640 w 2607398"/>
              <a:gd name="connsiteY27" fmla="*/ 742384 h 2136618"/>
              <a:gd name="connsiteX28" fmla="*/ 1865014 w 2607398"/>
              <a:gd name="connsiteY28" fmla="*/ 706170 h 2136618"/>
              <a:gd name="connsiteX29" fmla="*/ 1919335 w 2607398"/>
              <a:gd name="connsiteY29" fmla="*/ 651849 h 2136618"/>
              <a:gd name="connsiteX30" fmla="*/ 1964602 w 2607398"/>
              <a:gd name="connsiteY30" fmla="*/ 597529 h 2136618"/>
              <a:gd name="connsiteX31" fmla="*/ 2009870 w 2607398"/>
              <a:gd name="connsiteY31" fmla="*/ 570368 h 2136618"/>
              <a:gd name="connsiteX32" fmla="*/ 2037030 w 2607398"/>
              <a:gd name="connsiteY32" fmla="*/ 534154 h 2136618"/>
              <a:gd name="connsiteX33" fmla="*/ 2055137 w 2607398"/>
              <a:gd name="connsiteY33" fmla="*/ 470780 h 2136618"/>
              <a:gd name="connsiteX34" fmla="*/ 2082297 w 2607398"/>
              <a:gd name="connsiteY34" fmla="*/ 452673 h 2136618"/>
              <a:gd name="connsiteX35" fmla="*/ 2118511 w 2607398"/>
              <a:gd name="connsiteY35" fmla="*/ 407406 h 2136618"/>
              <a:gd name="connsiteX36" fmla="*/ 2163779 w 2607398"/>
              <a:gd name="connsiteY36" fmla="*/ 371192 h 2136618"/>
              <a:gd name="connsiteX37" fmla="*/ 2218099 w 2607398"/>
              <a:gd name="connsiteY37" fmla="*/ 316871 h 2136618"/>
              <a:gd name="connsiteX38" fmla="*/ 2236206 w 2607398"/>
              <a:gd name="connsiteY38" fmla="*/ 280657 h 2136618"/>
              <a:gd name="connsiteX39" fmla="*/ 2362955 w 2607398"/>
              <a:gd name="connsiteY39" fmla="*/ 208230 h 2136618"/>
              <a:gd name="connsiteX40" fmla="*/ 2417276 w 2607398"/>
              <a:gd name="connsiteY40" fmla="*/ 162962 h 2136618"/>
              <a:gd name="connsiteX41" fmla="*/ 2489703 w 2607398"/>
              <a:gd name="connsiteY41" fmla="*/ 108641 h 2136618"/>
              <a:gd name="connsiteX42" fmla="*/ 2507810 w 2607398"/>
              <a:gd name="connsiteY42" fmla="*/ 81481 h 2136618"/>
              <a:gd name="connsiteX43" fmla="*/ 2544024 w 2607398"/>
              <a:gd name="connsiteY43" fmla="*/ 63374 h 2136618"/>
              <a:gd name="connsiteX44" fmla="*/ 2607398 w 2607398"/>
              <a:gd name="connsiteY44" fmla="*/ 0 h 2136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2607398" h="2136618">
                <a:moveTo>
                  <a:pt x="0" y="2136618"/>
                </a:moveTo>
                <a:cubicBezTo>
                  <a:pt x="12071" y="2118511"/>
                  <a:pt x="20826" y="2097685"/>
                  <a:pt x="36214" y="2082297"/>
                </a:cubicBezTo>
                <a:cubicBezTo>
                  <a:pt x="68273" y="2050238"/>
                  <a:pt x="149414" y="2000519"/>
                  <a:pt x="190123" y="1982709"/>
                </a:cubicBezTo>
                <a:cubicBezTo>
                  <a:pt x="210251" y="1973903"/>
                  <a:pt x="232372" y="1970638"/>
                  <a:pt x="253497" y="1964602"/>
                </a:cubicBezTo>
                <a:cubicBezTo>
                  <a:pt x="268586" y="1955548"/>
                  <a:pt x="284123" y="1947202"/>
                  <a:pt x="298765" y="1937441"/>
                </a:cubicBezTo>
                <a:cubicBezTo>
                  <a:pt x="320365" y="1923041"/>
                  <a:pt x="339878" y="1905530"/>
                  <a:pt x="362139" y="1892174"/>
                </a:cubicBezTo>
                <a:cubicBezTo>
                  <a:pt x="385285" y="1878287"/>
                  <a:pt x="410424" y="1868031"/>
                  <a:pt x="434567" y="1855960"/>
                </a:cubicBezTo>
                <a:cubicBezTo>
                  <a:pt x="446638" y="1849924"/>
                  <a:pt x="461238" y="1847396"/>
                  <a:pt x="470781" y="1837853"/>
                </a:cubicBezTo>
                <a:cubicBezTo>
                  <a:pt x="511648" y="1796986"/>
                  <a:pt x="542110" y="1762698"/>
                  <a:pt x="588476" y="1729212"/>
                </a:cubicBezTo>
                <a:cubicBezTo>
                  <a:pt x="647687" y="1686448"/>
                  <a:pt x="786012" y="1604102"/>
                  <a:pt x="832919" y="1557196"/>
                </a:cubicBezTo>
                <a:cubicBezTo>
                  <a:pt x="862837" y="1527279"/>
                  <a:pt x="897157" y="1490228"/>
                  <a:pt x="932507" y="1466661"/>
                </a:cubicBezTo>
                <a:cubicBezTo>
                  <a:pt x="949351" y="1455431"/>
                  <a:pt x="968721" y="1448554"/>
                  <a:pt x="986828" y="1439501"/>
                </a:cubicBezTo>
                <a:cubicBezTo>
                  <a:pt x="998899" y="1415358"/>
                  <a:pt x="1013017" y="1392135"/>
                  <a:pt x="1023042" y="1367073"/>
                </a:cubicBezTo>
                <a:cubicBezTo>
                  <a:pt x="1037918" y="1329883"/>
                  <a:pt x="1039601" y="1314300"/>
                  <a:pt x="1068309" y="1285592"/>
                </a:cubicBezTo>
                <a:cubicBezTo>
                  <a:pt x="1078979" y="1274922"/>
                  <a:pt x="1092452" y="1267485"/>
                  <a:pt x="1104523" y="1258432"/>
                </a:cubicBezTo>
                <a:cubicBezTo>
                  <a:pt x="1107541" y="1249378"/>
                  <a:pt x="1107467" y="1238602"/>
                  <a:pt x="1113577" y="1231271"/>
                </a:cubicBezTo>
                <a:cubicBezTo>
                  <a:pt x="1176193" y="1156132"/>
                  <a:pt x="1176464" y="1160946"/>
                  <a:pt x="1240325" y="1122630"/>
                </a:cubicBezTo>
                <a:cubicBezTo>
                  <a:pt x="1249690" y="1110144"/>
                  <a:pt x="1278436" y="1068261"/>
                  <a:pt x="1294646" y="1059255"/>
                </a:cubicBezTo>
                <a:cubicBezTo>
                  <a:pt x="1311330" y="1049986"/>
                  <a:pt x="1348967" y="1041148"/>
                  <a:pt x="1348967" y="1041148"/>
                </a:cubicBezTo>
                <a:cubicBezTo>
                  <a:pt x="1400554" y="989561"/>
                  <a:pt x="1407279" y="974551"/>
                  <a:pt x="1466662" y="941560"/>
                </a:cubicBezTo>
                <a:cubicBezTo>
                  <a:pt x="1475004" y="936926"/>
                  <a:pt x="1484769" y="935525"/>
                  <a:pt x="1493822" y="932507"/>
                </a:cubicBezTo>
                <a:cubicBezTo>
                  <a:pt x="1511929" y="920436"/>
                  <a:pt x="1529482" y="907489"/>
                  <a:pt x="1548143" y="896293"/>
                </a:cubicBezTo>
                <a:cubicBezTo>
                  <a:pt x="1559716" y="889349"/>
                  <a:pt x="1574110" y="886969"/>
                  <a:pt x="1584357" y="878186"/>
                </a:cubicBezTo>
                <a:cubicBezTo>
                  <a:pt x="1595813" y="868366"/>
                  <a:pt x="1599111" y="850561"/>
                  <a:pt x="1611517" y="841972"/>
                </a:cubicBezTo>
                <a:cubicBezTo>
                  <a:pt x="1639258" y="822767"/>
                  <a:pt x="1671874" y="811794"/>
                  <a:pt x="1702052" y="796705"/>
                </a:cubicBezTo>
                <a:lnTo>
                  <a:pt x="1738266" y="778598"/>
                </a:lnTo>
                <a:cubicBezTo>
                  <a:pt x="1750337" y="772562"/>
                  <a:pt x="1763251" y="767977"/>
                  <a:pt x="1774480" y="760491"/>
                </a:cubicBezTo>
                <a:cubicBezTo>
                  <a:pt x="1783533" y="754455"/>
                  <a:pt x="1792193" y="747782"/>
                  <a:pt x="1801640" y="742384"/>
                </a:cubicBezTo>
                <a:cubicBezTo>
                  <a:pt x="1824594" y="729267"/>
                  <a:pt x="1845161" y="723817"/>
                  <a:pt x="1865014" y="706170"/>
                </a:cubicBezTo>
                <a:cubicBezTo>
                  <a:pt x="1884153" y="689157"/>
                  <a:pt x="1902032" y="670725"/>
                  <a:pt x="1919335" y="651849"/>
                </a:cubicBezTo>
                <a:cubicBezTo>
                  <a:pt x="1935262" y="634475"/>
                  <a:pt x="1947083" y="613296"/>
                  <a:pt x="1964602" y="597529"/>
                </a:cubicBezTo>
                <a:cubicBezTo>
                  <a:pt x="1977682" y="585757"/>
                  <a:pt x="1994781" y="579422"/>
                  <a:pt x="2009870" y="570368"/>
                </a:cubicBezTo>
                <a:cubicBezTo>
                  <a:pt x="2018923" y="558297"/>
                  <a:pt x="2030786" y="547891"/>
                  <a:pt x="2037030" y="534154"/>
                </a:cubicBezTo>
                <a:cubicBezTo>
                  <a:pt x="2046121" y="514153"/>
                  <a:pt x="2044467" y="489985"/>
                  <a:pt x="2055137" y="470780"/>
                </a:cubicBezTo>
                <a:cubicBezTo>
                  <a:pt x="2060421" y="461268"/>
                  <a:pt x="2074603" y="460367"/>
                  <a:pt x="2082297" y="452673"/>
                </a:cubicBezTo>
                <a:cubicBezTo>
                  <a:pt x="2095961" y="439009"/>
                  <a:pt x="2104847" y="421070"/>
                  <a:pt x="2118511" y="407406"/>
                </a:cubicBezTo>
                <a:cubicBezTo>
                  <a:pt x="2132175" y="393742"/>
                  <a:pt x="2149481" y="384191"/>
                  <a:pt x="2163779" y="371192"/>
                </a:cubicBezTo>
                <a:cubicBezTo>
                  <a:pt x="2182727" y="353967"/>
                  <a:pt x="2202103" y="336867"/>
                  <a:pt x="2218099" y="316871"/>
                </a:cubicBezTo>
                <a:cubicBezTo>
                  <a:pt x="2226530" y="306332"/>
                  <a:pt x="2226663" y="290200"/>
                  <a:pt x="2236206" y="280657"/>
                </a:cubicBezTo>
                <a:cubicBezTo>
                  <a:pt x="2307609" y="209254"/>
                  <a:pt x="2277731" y="279251"/>
                  <a:pt x="2362955" y="208230"/>
                </a:cubicBezTo>
                <a:cubicBezTo>
                  <a:pt x="2381062" y="193141"/>
                  <a:pt x="2398671" y="177433"/>
                  <a:pt x="2417276" y="162962"/>
                </a:cubicBezTo>
                <a:cubicBezTo>
                  <a:pt x="2454887" y="133708"/>
                  <a:pt x="2445932" y="152412"/>
                  <a:pt x="2489703" y="108641"/>
                </a:cubicBezTo>
                <a:cubicBezTo>
                  <a:pt x="2497397" y="100947"/>
                  <a:pt x="2499451" y="88447"/>
                  <a:pt x="2507810" y="81481"/>
                </a:cubicBezTo>
                <a:cubicBezTo>
                  <a:pt x="2518178" y="72841"/>
                  <a:pt x="2533579" y="71920"/>
                  <a:pt x="2544024" y="63374"/>
                </a:cubicBezTo>
                <a:cubicBezTo>
                  <a:pt x="2567146" y="44456"/>
                  <a:pt x="2607398" y="0"/>
                  <a:pt x="2607398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3657600" y="3548958"/>
            <a:ext cx="1665908" cy="2172832"/>
          </a:xfrm>
          <a:custGeom>
            <a:avLst/>
            <a:gdLst>
              <a:gd name="connsiteX0" fmla="*/ 0 w 1665908"/>
              <a:gd name="connsiteY0" fmla="*/ 0 h 2172832"/>
              <a:gd name="connsiteX1" fmla="*/ 27160 w 1665908"/>
              <a:gd name="connsiteY1" fmla="*/ 45268 h 2172832"/>
              <a:gd name="connsiteX2" fmla="*/ 45267 w 1665908"/>
              <a:gd name="connsiteY2" fmla="*/ 72428 h 2172832"/>
              <a:gd name="connsiteX3" fmla="*/ 81481 w 1665908"/>
              <a:gd name="connsiteY3" fmla="*/ 99589 h 2172832"/>
              <a:gd name="connsiteX4" fmla="*/ 126749 w 1665908"/>
              <a:gd name="connsiteY4" fmla="*/ 172016 h 2172832"/>
              <a:gd name="connsiteX5" fmla="*/ 280657 w 1665908"/>
              <a:gd name="connsiteY5" fmla="*/ 271604 h 2172832"/>
              <a:gd name="connsiteX6" fmla="*/ 371192 w 1665908"/>
              <a:gd name="connsiteY6" fmla="*/ 344032 h 2172832"/>
              <a:gd name="connsiteX7" fmla="*/ 416459 w 1665908"/>
              <a:gd name="connsiteY7" fmla="*/ 362139 h 2172832"/>
              <a:gd name="connsiteX8" fmla="*/ 452673 w 1665908"/>
              <a:gd name="connsiteY8" fmla="*/ 398353 h 2172832"/>
              <a:gd name="connsiteX9" fmla="*/ 506994 w 1665908"/>
              <a:gd name="connsiteY9" fmla="*/ 434567 h 2172832"/>
              <a:gd name="connsiteX10" fmla="*/ 525101 w 1665908"/>
              <a:gd name="connsiteY10" fmla="*/ 461727 h 2172832"/>
              <a:gd name="connsiteX11" fmla="*/ 561315 w 1665908"/>
              <a:gd name="connsiteY11" fmla="*/ 497941 h 2172832"/>
              <a:gd name="connsiteX12" fmla="*/ 588475 w 1665908"/>
              <a:gd name="connsiteY12" fmla="*/ 516048 h 2172832"/>
              <a:gd name="connsiteX13" fmla="*/ 651850 w 1665908"/>
              <a:gd name="connsiteY13" fmla="*/ 570369 h 2172832"/>
              <a:gd name="connsiteX14" fmla="*/ 715224 w 1665908"/>
              <a:gd name="connsiteY14" fmla="*/ 660903 h 2172832"/>
              <a:gd name="connsiteX15" fmla="*/ 742384 w 1665908"/>
              <a:gd name="connsiteY15" fmla="*/ 688064 h 2172832"/>
              <a:gd name="connsiteX16" fmla="*/ 769545 w 1665908"/>
              <a:gd name="connsiteY16" fmla="*/ 742385 h 2172832"/>
              <a:gd name="connsiteX17" fmla="*/ 841972 w 1665908"/>
              <a:gd name="connsiteY17" fmla="*/ 832919 h 2172832"/>
              <a:gd name="connsiteX18" fmla="*/ 905347 w 1665908"/>
              <a:gd name="connsiteY18" fmla="*/ 941561 h 2172832"/>
              <a:gd name="connsiteX19" fmla="*/ 923453 w 1665908"/>
              <a:gd name="connsiteY19" fmla="*/ 977775 h 2172832"/>
              <a:gd name="connsiteX20" fmla="*/ 968721 w 1665908"/>
              <a:gd name="connsiteY20" fmla="*/ 1041149 h 2172832"/>
              <a:gd name="connsiteX21" fmla="*/ 995881 w 1665908"/>
              <a:gd name="connsiteY21" fmla="*/ 1086416 h 2172832"/>
              <a:gd name="connsiteX22" fmla="*/ 1068309 w 1665908"/>
              <a:gd name="connsiteY22" fmla="*/ 1167897 h 2172832"/>
              <a:gd name="connsiteX23" fmla="*/ 1086416 w 1665908"/>
              <a:gd name="connsiteY23" fmla="*/ 1204111 h 2172832"/>
              <a:gd name="connsiteX24" fmla="*/ 1131683 w 1665908"/>
              <a:gd name="connsiteY24" fmla="*/ 1258432 h 2172832"/>
              <a:gd name="connsiteX25" fmla="*/ 1176950 w 1665908"/>
              <a:gd name="connsiteY25" fmla="*/ 1348967 h 2172832"/>
              <a:gd name="connsiteX26" fmla="*/ 1231271 w 1665908"/>
              <a:gd name="connsiteY26" fmla="*/ 1430448 h 2172832"/>
              <a:gd name="connsiteX27" fmla="*/ 1267485 w 1665908"/>
              <a:gd name="connsiteY27" fmla="*/ 1457608 h 2172832"/>
              <a:gd name="connsiteX28" fmla="*/ 1303699 w 1665908"/>
              <a:gd name="connsiteY28" fmla="*/ 1502876 h 2172832"/>
              <a:gd name="connsiteX29" fmla="*/ 1339913 w 1665908"/>
              <a:gd name="connsiteY29" fmla="*/ 1539090 h 2172832"/>
              <a:gd name="connsiteX30" fmla="*/ 1358020 w 1665908"/>
              <a:gd name="connsiteY30" fmla="*/ 1584357 h 2172832"/>
              <a:gd name="connsiteX31" fmla="*/ 1385180 w 1665908"/>
              <a:gd name="connsiteY31" fmla="*/ 1611517 h 2172832"/>
              <a:gd name="connsiteX32" fmla="*/ 1448554 w 1665908"/>
              <a:gd name="connsiteY32" fmla="*/ 1702052 h 2172832"/>
              <a:gd name="connsiteX33" fmla="*/ 1484768 w 1665908"/>
              <a:gd name="connsiteY33" fmla="*/ 1756373 h 2172832"/>
              <a:gd name="connsiteX34" fmla="*/ 1502875 w 1665908"/>
              <a:gd name="connsiteY34" fmla="*/ 1792587 h 2172832"/>
              <a:gd name="connsiteX35" fmla="*/ 1530036 w 1665908"/>
              <a:gd name="connsiteY35" fmla="*/ 1837854 h 2172832"/>
              <a:gd name="connsiteX36" fmla="*/ 1548143 w 1665908"/>
              <a:gd name="connsiteY36" fmla="*/ 1892175 h 2172832"/>
              <a:gd name="connsiteX37" fmla="*/ 1557196 w 1665908"/>
              <a:gd name="connsiteY37" fmla="*/ 1919335 h 2172832"/>
              <a:gd name="connsiteX38" fmla="*/ 1593410 w 1665908"/>
              <a:gd name="connsiteY38" fmla="*/ 1982709 h 2172832"/>
              <a:gd name="connsiteX39" fmla="*/ 1620570 w 1665908"/>
              <a:gd name="connsiteY39" fmla="*/ 2064191 h 2172832"/>
              <a:gd name="connsiteX40" fmla="*/ 1629624 w 1665908"/>
              <a:gd name="connsiteY40" fmla="*/ 2100404 h 2172832"/>
              <a:gd name="connsiteX41" fmla="*/ 1665838 w 1665908"/>
              <a:gd name="connsiteY41" fmla="*/ 2172832 h 2172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665908" h="2172832">
                <a:moveTo>
                  <a:pt x="0" y="0"/>
                </a:moveTo>
                <a:cubicBezTo>
                  <a:pt x="9053" y="15089"/>
                  <a:pt x="17834" y="30346"/>
                  <a:pt x="27160" y="45268"/>
                </a:cubicBezTo>
                <a:cubicBezTo>
                  <a:pt x="32927" y="54495"/>
                  <a:pt x="37573" y="64734"/>
                  <a:pt x="45267" y="72428"/>
                </a:cubicBezTo>
                <a:cubicBezTo>
                  <a:pt x="55937" y="83098"/>
                  <a:pt x="70811" y="88919"/>
                  <a:pt x="81481" y="99589"/>
                </a:cubicBezTo>
                <a:cubicBezTo>
                  <a:pt x="92318" y="110426"/>
                  <a:pt x="121534" y="167496"/>
                  <a:pt x="126749" y="172016"/>
                </a:cubicBezTo>
                <a:cubicBezTo>
                  <a:pt x="259677" y="287220"/>
                  <a:pt x="194169" y="208703"/>
                  <a:pt x="280657" y="271604"/>
                </a:cubicBezTo>
                <a:cubicBezTo>
                  <a:pt x="289881" y="278313"/>
                  <a:pt x="352412" y="333599"/>
                  <a:pt x="371192" y="344032"/>
                </a:cubicBezTo>
                <a:cubicBezTo>
                  <a:pt x="385398" y="351924"/>
                  <a:pt x="401370" y="356103"/>
                  <a:pt x="416459" y="362139"/>
                </a:cubicBezTo>
                <a:cubicBezTo>
                  <a:pt x="428530" y="374210"/>
                  <a:pt x="439342" y="387689"/>
                  <a:pt x="452673" y="398353"/>
                </a:cubicBezTo>
                <a:cubicBezTo>
                  <a:pt x="469666" y="411948"/>
                  <a:pt x="490616" y="420237"/>
                  <a:pt x="506994" y="434567"/>
                </a:cubicBezTo>
                <a:cubicBezTo>
                  <a:pt x="515183" y="441732"/>
                  <a:pt x="518020" y="453466"/>
                  <a:pt x="525101" y="461727"/>
                </a:cubicBezTo>
                <a:cubicBezTo>
                  <a:pt x="536211" y="474689"/>
                  <a:pt x="548353" y="486831"/>
                  <a:pt x="561315" y="497941"/>
                </a:cubicBezTo>
                <a:cubicBezTo>
                  <a:pt x="569576" y="505022"/>
                  <a:pt x="579621" y="509724"/>
                  <a:pt x="588475" y="516048"/>
                </a:cubicBezTo>
                <a:cubicBezTo>
                  <a:pt x="614840" y="534880"/>
                  <a:pt x="631069" y="546124"/>
                  <a:pt x="651850" y="570369"/>
                </a:cubicBezTo>
                <a:cubicBezTo>
                  <a:pt x="691395" y="616505"/>
                  <a:pt x="671609" y="604827"/>
                  <a:pt x="715224" y="660903"/>
                </a:cubicBezTo>
                <a:cubicBezTo>
                  <a:pt x="723085" y="671010"/>
                  <a:pt x="735282" y="677411"/>
                  <a:pt x="742384" y="688064"/>
                </a:cubicBezTo>
                <a:cubicBezTo>
                  <a:pt x="753613" y="704908"/>
                  <a:pt x="759344" y="724898"/>
                  <a:pt x="769545" y="742385"/>
                </a:cubicBezTo>
                <a:cubicBezTo>
                  <a:pt x="801524" y="797206"/>
                  <a:pt x="801121" y="792068"/>
                  <a:pt x="841972" y="832919"/>
                </a:cubicBezTo>
                <a:cubicBezTo>
                  <a:pt x="874304" y="929916"/>
                  <a:pt x="839497" y="847489"/>
                  <a:pt x="905347" y="941561"/>
                </a:cubicBezTo>
                <a:cubicBezTo>
                  <a:pt x="913086" y="952617"/>
                  <a:pt x="916207" y="966389"/>
                  <a:pt x="923453" y="977775"/>
                </a:cubicBezTo>
                <a:cubicBezTo>
                  <a:pt x="937390" y="999677"/>
                  <a:pt x="954321" y="1019549"/>
                  <a:pt x="968721" y="1041149"/>
                </a:cubicBezTo>
                <a:cubicBezTo>
                  <a:pt x="978482" y="1055790"/>
                  <a:pt x="986120" y="1071775"/>
                  <a:pt x="995881" y="1086416"/>
                </a:cubicBezTo>
                <a:cubicBezTo>
                  <a:pt x="1057499" y="1178843"/>
                  <a:pt x="981750" y="1056606"/>
                  <a:pt x="1068309" y="1167897"/>
                </a:cubicBezTo>
                <a:cubicBezTo>
                  <a:pt x="1076595" y="1178550"/>
                  <a:pt x="1078677" y="1193054"/>
                  <a:pt x="1086416" y="1204111"/>
                </a:cubicBezTo>
                <a:cubicBezTo>
                  <a:pt x="1099932" y="1223420"/>
                  <a:pt x="1116594" y="1240325"/>
                  <a:pt x="1131683" y="1258432"/>
                </a:cubicBezTo>
                <a:cubicBezTo>
                  <a:pt x="1152178" y="1340409"/>
                  <a:pt x="1123056" y="1241179"/>
                  <a:pt x="1176950" y="1348967"/>
                </a:cubicBezTo>
                <a:cubicBezTo>
                  <a:pt x="1195903" y="1386874"/>
                  <a:pt x="1197787" y="1396965"/>
                  <a:pt x="1231271" y="1430448"/>
                </a:cubicBezTo>
                <a:cubicBezTo>
                  <a:pt x="1241941" y="1441118"/>
                  <a:pt x="1256815" y="1446938"/>
                  <a:pt x="1267485" y="1457608"/>
                </a:cubicBezTo>
                <a:cubicBezTo>
                  <a:pt x="1281149" y="1471272"/>
                  <a:pt x="1290861" y="1488433"/>
                  <a:pt x="1303699" y="1502876"/>
                </a:cubicBezTo>
                <a:cubicBezTo>
                  <a:pt x="1315041" y="1515635"/>
                  <a:pt x="1327842" y="1527019"/>
                  <a:pt x="1339913" y="1539090"/>
                </a:cubicBezTo>
                <a:cubicBezTo>
                  <a:pt x="1345949" y="1554179"/>
                  <a:pt x="1349407" y="1570576"/>
                  <a:pt x="1358020" y="1584357"/>
                </a:cubicBezTo>
                <a:cubicBezTo>
                  <a:pt x="1364806" y="1595214"/>
                  <a:pt x="1376848" y="1601796"/>
                  <a:pt x="1385180" y="1611517"/>
                </a:cubicBezTo>
                <a:cubicBezTo>
                  <a:pt x="1405295" y="1634984"/>
                  <a:pt x="1432964" y="1678667"/>
                  <a:pt x="1448554" y="1702052"/>
                </a:cubicBezTo>
                <a:cubicBezTo>
                  <a:pt x="1448558" y="1702057"/>
                  <a:pt x="1484765" y="1756368"/>
                  <a:pt x="1484768" y="1756373"/>
                </a:cubicBezTo>
                <a:cubicBezTo>
                  <a:pt x="1490804" y="1768444"/>
                  <a:pt x="1496321" y="1780789"/>
                  <a:pt x="1502875" y="1792587"/>
                </a:cubicBezTo>
                <a:cubicBezTo>
                  <a:pt x="1511421" y="1807969"/>
                  <a:pt x="1522754" y="1821835"/>
                  <a:pt x="1530036" y="1837854"/>
                </a:cubicBezTo>
                <a:cubicBezTo>
                  <a:pt x="1537934" y="1855230"/>
                  <a:pt x="1542107" y="1874068"/>
                  <a:pt x="1548143" y="1892175"/>
                </a:cubicBezTo>
                <a:cubicBezTo>
                  <a:pt x="1551161" y="1901228"/>
                  <a:pt x="1551902" y="1911395"/>
                  <a:pt x="1557196" y="1919335"/>
                </a:cubicBezTo>
                <a:cubicBezTo>
                  <a:pt x="1582789" y="1957724"/>
                  <a:pt x="1570437" y="1936763"/>
                  <a:pt x="1593410" y="1982709"/>
                </a:cubicBezTo>
                <a:cubicBezTo>
                  <a:pt x="1615101" y="2069477"/>
                  <a:pt x="1586484" y="1961934"/>
                  <a:pt x="1620570" y="2064191"/>
                </a:cubicBezTo>
                <a:cubicBezTo>
                  <a:pt x="1624505" y="2075995"/>
                  <a:pt x="1624059" y="2089275"/>
                  <a:pt x="1629624" y="2100404"/>
                </a:cubicBezTo>
                <a:cubicBezTo>
                  <a:pt x="1669186" y="2179526"/>
                  <a:pt x="1665838" y="2127477"/>
                  <a:pt x="1665838" y="21728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52167" y="569822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71" y="56644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4287" y="320416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solidFill>
                      <a:srgbClr val="FF000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=6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𝑐𝑚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447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47664" y="4151673"/>
                <a:ext cx="1266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151673"/>
                <a:ext cx="126620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Volný tvar 17"/>
          <p:cNvSpPr/>
          <p:nvPr/>
        </p:nvSpPr>
        <p:spPr>
          <a:xfrm>
            <a:off x="3005750" y="5549774"/>
            <a:ext cx="18768" cy="307818"/>
          </a:xfrm>
          <a:custGeom>
            <a:avLst/>
            <a:gdLst>
              <a:gd name="connsiteX0" fmla="*/ 0 w 18768"/>
              <a:gd name="connsiteY0" fmla="*/ 0 h 307818"/>
              <a:gd name="connsiteX1" fmla="*/ 18107 w 18768"/>
              <a:gd name="connsiteY1" fmla="*/ 307818 h 30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768" h="307818">
                <a:moveTo>
                  <a:pt x="0" y="0"/>
                </a:moveTo>
                <a:cubicBezTo>
                  <a:pt x="24101" y="204861"/>
                  <a:pt x="18107" y="102252"/>
                  <a:pt x="18107" y="307818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Volný tvar 19"/>
          <p:cNvSpPr/>
          <p:nvPr/>
        </p:nvSpPr>
        <p:spPr>
          <a:xfrm>
            <a:off x="3422210" y="3467477"/>
            <a:ext cx="706170" cy="470780"/>
          </a:xfrm>
          <a:custGeom>
            <a:avLst/>
            <a:gdLst>
              <a:gd name="connsiteX0" fmla="*/ 0 w 706170"/>
              <a:gd name="connsiteY0" fmla="*/ 470780 h 470780"/>
              <a:gd name="connsiteX1" fmla="*/ 27160 w 706170"/>
              <a:gd name="connsiteY1" fmla="*/ 416460 h 470780"/>
              <a:gd name="connsiteX2" fmla="*/ 45267 w 706170"/>
              <a:gd name="connsiteY2" fmla="*/ 389299 h 470780"/>
              <a:gd name="connsiteX3" fmla="*/ 54321 w 706170"/>
              <a:gd name="connsiteY3" fmla="*/ 362139 h 470780"/>
              <a:gd name="connsiteX4" fmla="*/ 81481 w 706170"/>
              <a:gd name="connsiteY4" fmla="*/ 334978 h 470780"/>
              <a:gd name="connsiteX5" fmla="*/ 117695 w 706170"/>
              <a:gd name="connsiteY5" fmla="*/ 280658 h 470780"/>
              <a:gd name="connsiteX6" fmla="*/ 153909 w 706170"/>
              <a:gd name="connsiteY6" fmla="*/ 226337 h 470780"/>
              <a:gd name="connsiteX7" fmla="*/ 190123 w 706170"/>
              <a:gd name="connsiteY7" fmla="*/ 172016 h 470780"/>
              <a:gd name="connsiteX8" fmla="*/ 235390 w 706170"/>
              <a:gd name="connsiteY8" fmla="*/ 108642 h 470780"/>
              <a:gd name="connsiteX9" fmla="*/ 307818 w 706170"/>
              <a:gd name="connsiteY9" fmla="*/ 90535 h 470780"/>
              <a:gd name="connsiteX10" fmla="*/ 380245 w 706170"/>
              <a:gd name="connsiteY10" fmla="*/ 63374 h 470780"/>
              <a:gd name="connsiteX11" fmla="*/ 443620 w 706170"/>
              <a:gd name="connsiteY11" fmla="*/ 45268 h 470780"/>
              <a:gd name="connsiteX12" fmla="*/ 534154 w 706170"/>
              <a:gd name="connsiteY12" fmla="*/ 36214 h 470780"/>
              <a:gd name="connsiteX13" fmla="*/ 597529 w 706170"/>
              <a:gd name="connsiteY13" fmla="*/ 27161 h 470780"/>
              <a:gd name="connsiteX14" fmla="*/ 688063 w 706170"/>
              <a:gd name="connsiteY14" fmla="*/ 9054 h 470780"/>
              <a:gd name="connsiteX15" fmla="*/ 706170 w 706170"/>
              <a:gd name="connsiteY15" fmla="*/ 0 h 470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06170" h="470780">
                <a:moveTo>
                  <a:pt x="0" y="470780"/>
                </a:moveTo>
                <a:cubicBezTo>
                  <a:pt x="9053" y="452673"/>
                  <a:pt x="17329" y="434156"/>
                  <a:pt x="27160" y="416460"/>
                </a:cubicBezTo>
                <a:cubicBezTo>
                  <a:pt x="32444" y="406948"/>
                  <a:pt x="40401" y="399031"/>
                  <a:pt x="45267" y="389299"/>
                </a:cubicBezTo>
                <a:cubicBezTo>
                  <a:pt x="49535" y="380763"/>
                  <a:pt x="49027" y="370079"/>
                  <a:pt x="54321" y="362139"/>
                </a:cubicBezTo>
                <a:cubicBezTo>
                  <a:pt x="61423" y="351486"/>
                  <a:pt x="73620" y="345085"/>
                  <a:pt x="81481" y="334978"/>
                </a:cubicBezTo>
                <a:cubicBezTo>
                  <a:pt x="94841" y="317800"/>
                  <a:pt x="117695" y="280658"/>
                  <a:pt x="117695" y="280658"/>
                </a:cubicBezTo>
                <a:cubicBezTo>
                  <a:pt x="135009" y="228713"/>
                  <a:pt x="114349" y="277200"/>
                  <a:pt x="153909" y="226337"/>
                </a:cubicBezTo>
                <a:cubicBezTo>
                  <a:pt x="167270" y="209159"/>
                  <a:pt x="178052" y="190123"/>
                  <a:pt x="190123" y="172016"/>
                </a:cubicBezTo>
                <a:cubicBezTo>
                  <a:pt x="196547" y="162379"/>
                  <a:pt x="229510" y="111849"/>
                  <a:pt x="235390" y="108642"/>
                </a:cubicBezTo>
                <a:cubicBezTo>
                  <a:pt x="257237" y="96725"/>
                  <a:pt x="307818" y="90535"/>
                  <a:pt x="307818" y="90535"/>
                </a:cubicBezTo>
                <a:cubicBezTo>
                  <a:pt x="352526" y="60729"/>
                  <a:pt x="317599" y="79035"/>
                  <a:pt x="380245" y="63374"/>
                </a:cubicBezTo>
                <a:cubicBezTo>
                  <a:pt x="401559" y="58046"/>
                  <a:pt x="421984" y="49086"/>
                  <a:pt x="443620" y="45268"/>
                </a:cubicBezTo>
                <a:cubicBezTo>
                  <a:pt x="473487" y="39997"/>
                  <a:pt x="504033" y="39758"/>
                  <a:pt x="534154" y="36214"/>
                </a:cubicBezTo>
                <a:cubicBezTo>
                  <a:pt x="555347" y="33721"/>
                  <a:pt x="576438" y="30406"/>
                  <a:pt x="597529" y="27161"/>
                </a:cubicBezTo>
                <a:cubicBezTo>
                  <a:pt x="622353" y="23342"/>
                  <a:pt x="662354" y="17624"/>
                  <a:pt x="688063" y="9054"/>
                </a:cubicBezTo>
                <a:cubicBezTo>
                  <a:pt x="694465" y="6920"/>
                  <a:pt x="700134" y="3018"/>
                  <a:pt x="706170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3530844" y="3114392"/>
            <a:ext cx="244451" cy="1004935"/>
          </a:xfrm>
          <a:custGeom>
            <a:avLst/>
            <a:gdLst>
              <a:gd name="connsiteX0" fmla="*/ 244451 w 244451"/>
              <a:gd name="connsiteY0" fmla="*/ 1004935 h 1004935"/>
              <a:gd name="connsiteX1" fmla="*/ 217291 w 244451"/>
              <a:gd name="connsiteY1" fmla="*/ 787652 h 1004935"/>
              <a:gd name="connsiteX2" fmla="*/ 199184 w 244451"/>
              <a:gd name="connsiteY2" fmla="*/ 679010 h 1004935"/>
              <a:gd name="connsiteX3" fmla="*/ 181077 w 244451"/>
              <a:gd name="connsiteY3" fmla="*/ 651850 h 1004935"/>
              <a:gd name="connsiteX4" fmla="*/ 162970 w 244451"/>
              <a:gd name="connsiteY4" fmla="*/ 597529 h 1004935"/>
              <a:gd name="connsiteX5" fmla="*/ 126756 w 244451"/>
              <a:gd name="connsiteY5" fmla="*/ 516048 h 1004935"/>
              <a:gd name="connsiteX6" fmla="*/ 117703 w 244451"/>
              <a:gd name="connsiteY6" fmla="*/ 488887 h 1004935"/>
              <a:gd name="connsiteX7" fmla="*/ 108649 w 244451"/>
              <a:gd name="connsiteY7" fmla="*/ 461727 h 1004935"/>
              <a:gd name="connsiteX8" fmla="*/ 90542 w 244451"/>
              <a:gd name="connsiteY8" fmla="*/ 398353 h 1004935"/>
              <a:gd name="connsiteX9" fmla="*/ 72435 w 244451"/>
              <a:gd name="connsiteY9" fmla="*/ 353085 h 1004935"/>
              <a:gd name="connsiteX10" fmla="*/ 36221 w 244451"/>
              <a:gd name="connsiteY10" fmla="*/ 235390 h 1004935"/>
              <a:gd name="connsiteX11" fmla="*/ 27168 w 244451"/>
              <a:gd name="connsiteY11" fmla="*/ 108642 h 1004935"/>
              <a:gd name="connsiteX12" fmla="*/ 9061 w 244451"/>
              <a:gd name="connsiteY12" fmla="*/ 54321 h 1004935"/>
              <a:gd name="connsiteX13" fmla="*/ 7 w 244451"/>
              <a:gd name="connsiteY13" fmla="*/ 0 h 1004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44451" h="1004935">
                <a:moveTo>
                  <a:pt x="244451" y="1004935"/>
                </a:moveTo>
                <a:cubicBezTo>
                  <a:pt x="231067" y="817549"/>
                  <a:pt x="245259" y="941474"/>
                  <a:pt x="217291" y="787652"/>
                </a:cubicBezTo>
                <a:cubicBezTo>
                  <a:pt x="210723" y="751531"/>
                  <a:pt x="219549" y="709557"/>
                  <a:pt x="199184" y="679010"/>
                </a:cubicBezTo>
                <a:cubicBezTo>
                  <a:pt x="193148" y="669957"/>
                  <a:pt x="185496" y="661793"/>
                  <a:pt x="181077" y="651850"/>
                </a:cubicBezTo>
                <a:cubicBezTo>
                  <a:pt x="173325" y="634409"/>
                  <a:pt x="173557" y="613410"/>
                  <a:pt x="162970" y="597529"/>
                </a:cubicBezTo>
                <a:cubicBezTo>
                  <a:pt x="134277" y="554488"/>
                  <a:pt x="148303" y="580689"/>
                  <a:pt x="126756" y="516048"/>
                </a:cubicBezTo>
                <a:lnTo>
                  <a:pt x="117703" y="488887"/>
                </a:lnTo>
                <a:cubicBezTo>
                  <a:pt x="114685" y="479834"/>
                  <a:pt x="110963" y="470985"/>
                  <a:pt x="108649" y="461727"/>
                </a:cubicBezTo>
                <a:cubicBezTo>
                  <a:pt x="101512" y="433179"/>
                  <a:pt x="100286" y="424337"/>
                  <a:pt x="90542" y="398353"/>
                </a:cubicBezTo>
                <a:cubicBezTo>
                  <a:pt x="84836" y="383136"/>
                  <a:pt x="76622" y="368788"/>
                  <a:pt x="72435" y="353085"/>
                </a:cubicBezTo>
                <a:cubicBezTo>
                  <a:pt x="40949" y="235014"/>
                  <a:pt x="75375" y="294122"/>
                  <a:pt x="36221" y="235390"/>
                </a:cubicBezTo>
                <a:cubicBezTo>
                  <a:pt x="33203" y="193141"/>
                  <a:pt x="33451" y="150530"/>
                  <a:pt x="27168" y="108642"/>
                </a:cubicBezTo>
                <a:cubicBezTo>
                  <a:pt x="24337" y="89767"/>
                  <a:pt x="12804" y="73037"/>
                  <a:pt x="9061" y="54321"/>
                </a:cubicBezTo>
                <a:cubicBezTo>
                  <a:pt x="-585" y="6095"/>
                  <a:pt x="7" y="24442"/>
                  <a:pt x="7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338882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40151" y="2929726"/>
            <a:ext cx="237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42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8" grpId="0"/>
      <p:bldP spid="9" grpId="0"/>
      <p:bldP spid="12" grpId="0"/>
      <p:bldP spid="18" grpId="0" animBg="1"/>
      <p:bldP spid="19" grpId="0"/>
      <p:bldP spid="20" grpId="0" animBg="1"/>
      <p:bldP spid="21" grpId="0" animBg="1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5733256"/>
            <a:ext cx="432048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5661248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652120" y="5662152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77917" y="5634991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123728" y="2780928"/>
            <a:ext cx="2160240" cy="1692188"/>
          </a:xfrm>
          <a:prstGeom prst="arc">
            <a:avLst>
              <a:gd name="adj1" fmla="val 16200000"/>
              <a:gd name="adj2" fmla="val 20543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1763688" y="2996952"/>
            <a:ext cx="2880320" cy="342038"/>
          </a:xfrm>
          <a:prstGeom prst="arc">
            <a:avLst>
              <a:gd name="adj1" fmla="val 16200000"/>
              <a:gd name="adj2" fmla="val 20543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691680" y="2996952"/>
            <a:ext cx="2232248" cy="274605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23928" y="2996952"/>
            <a:ext cx="1728192" cy="274605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03648" y="58781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88124" y="582165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563888" y="587817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5878176"/>
                <a:ext cx="288032" cy="369332"/>
              </a:xfrm>
              <a:prstGeom prst="rect">
                <a:avLst/>
              </a:prstGeom>
              <a:blipFill rotWithShape="1">
                <a:blip r:embed="rId2"/>
                <a:stretch>
                  <a:fillRect r="-65957"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851920" y="26276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363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 animBg="1"/>
      <p:bldP spid="11" grpId="0" animBg="1"/>
      <p:bldP spid="16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𝐴𝐵</m:t>
                        </m:r>
                      </m:sub>
                    </m:sSub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𝐴𝐵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𝑐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3,5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𝑙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𝑙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299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ABC je-li dáno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=45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=45°,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=3,5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dirty="0" smtClean="0"/>
              </a:p>
              <a:p>
                <a:r>
                  <a:rPr lang="cs-CZ" dirty="0" smtClean="0"/>
                  <a:t>Náčrtek:</a:t>
                </a:r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olný tvar 3"/>
          <p:cNvSpPr/>
          <p:nvPr/>
        </p:nvSpPr>
        <p:spPr>
          <a:xfrm>
            <a:off x="1068309" y="5676523"/>
            <a:ext cx="4237022" cy="54321"/>
          </a:xfrm>
          <a:custGeom>
            <a:avLst/>
            <a:gdLst>
              <a:gd name="connsiteX0" fmla="*/ 0 w 4237022"/>
              <a:gd name="connsiteY0" fmla="*/ 0 h 54321"/>
              <a:gd name="connsiteX1" fmla="*/ 45267 w 4237022"/>
              <a:gd name="connsiteY1" fmla="*/ 18107 h 54321"/>
              <a:gd name="connsiteX2" fmla="*/ 81481 w 4237022"/>
              <a:gd name="connsiteY2" fmla="*/ 36214 h 54321"/>
              <a:gd name="connsiteX3" fmla="*/ 181069 w 4237022"/>
              <a:gd name="connsiteY3" fmla="*/ 54321 h 54321"/>
              <a:gd name="connsiteX4" fmla="*/ 1484768 w 4237022"/>
              <a:gd name="connsiteY4" fmla="*/ 45267 h 54321"/>
              <a:gd name="connsiteX5" fmla="*/ 1828800 w 4237022"/>
              <a:gd name="connsiteY5" fmla="*/ 27160 h 54321"/>
              <a:gd name="connsiteX6" fmla="*/ 1901228 w 4237022"/>
              <a:gd name="connsiteY6" fmla="*/ 18107 h 54321"/>
              <a:gd name="connsiteX7" fmla="*/ 3259247 w 4237022"/>
              <a:gd name="connsiteY7" fmla="*/ 9053 h 54321"/>
              <a:gd name="connsiteX8" fmla="*/ 4237022 w 4237022"/>
              <a:gd name="connsiteY8" fmla="*/ 18107 h 54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37022" h="54321">
                <a:moveTo>
                  <a:pt x="0" y="0"/>
                </a:moveTo>
                <a:cubicBezTo>
                  <a:pt x="15089" y="6036"/>
                  <a:pt x="30416" y="11507"/>
                  <a:pt x="45267" y="18107"/>
                </a:cubicBezTo>
                <a:cubicBezTo>
                  <a:pt x="57600" y="23588"/>
                  <a:pt x="68677" y="31946"/>
                  <a:pt x="81481" y="36214"/>
                </a:cubicBezTo>
                <a:cubicBezTo>
                  <a:pt x="94129" y="40430"/>
                  <a:pt x="171956" y="52802"/>
                  <a:pt x="181069" y="54321"/>
                </a:cubicBezTo>
                <a:lnTo>
                  <a:pt x="1484768" y="45267"/>
                </a:lnTo>
                <a:cubicBezTo>
                  <a:pt x="1599588" y="43374"/>
                  <a:pt x="1714207" y="34633"/>
                  <a:pt x="1828800" y="27160"/>
                </a:cubicBezTo>
                <a:cubicBezTo>
                  <a:pt x="1853079" y="25577"/>
                  <a:pt x="1876899" y="18415"/>
                  <a:pt x="1901228" y="18107"/>
                </a:cubicBezTo>
                <a:lnTo>
                  <a:pt x="3259247" y="9053"/>
                </a:lnTo>
                <a:cubicBezTo>
                  <a:pt x="4019728" y="19616"/>
                  <a:pt x="3693793" y="18107"/>
                  <a:pt x="4237022" y="1810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657600" y="3548958"/>
            <a:ext cx="1665908" cy="2172832"/>
          </a:xfrm>
          <a:custGeom>
            <a:avLst/>
            <a:gdLst>
              <a:gd name="connsiteX0" fmla="*/ 0 w 1665908"/>
              <a:gd name="connsiteY0" fmla="*/ 0 h 2172832"/>
              <a:gd name="connsiteX1" fmla="*/ 27160 w 1665908"/>
              <a:gd name="connsiteY1" fmla="*/ 45268 h 2172832"/>
              <a:gd name="connsiteX2" fmla="*/ 45267 w 1665908"/>
              <a:gd name="connsiteY2" fmla="*/ 72428 h 2172832"/>
              <a:gd name="connsiteX3" fmla="*/ 81481 w 1665908"/>
              <a:gd name="connsiteY3" fmla="*/ 99589 h 2172832"/>
              <a:gd name="connsiteX4" fmla="*/ 126749 w 1665908"/>
              <a:gd name="connsiteY4" fmla="*/ 172016 h 2172832"/>
              <a:gd name="connsiteX5" fmla="*/ 280657 w 1665908"/>
              <a:gd name="connsiteY5" fmla="*/ 271604 h 2172832"/>
              <a:gd name="connsiteX6" fmla="*/ 371192 w 1665908"/>
              <a:gd name="connsiteY6" fmla="*/ 344032 h 2172832"/>
              <a:gd name="connsiteX7" fmla="*/ 416459 w 1665908"/>
              <a:gd name="connsiteY7" fmla="*/ 362139 h 2172832"/>
              <a:gd name="connsiteX8" fmla="*/ 452673 w 1665908"/>
              <a:gd name="connsiteY8" fmla="*/ 398353 h 2172832"/>
              <a:gd name="connsiteX9" fmla="*/ 506994 w 1665908"/>
              <a:gd name="connsiteY9" fmla="*/ 434567 h 2172832"/>
              <a:gd name="connsiteX10" fmla="*/ 525101 w 1665908"/>
              <a:gd name="connsiteY10" fmla="*/ 461727 h 2172832"/>
              <a:gd name="connsiteX11" fmla="*/ 561315 w 1665908"/>
              <a:gd name="connsiteY11" fmla="*/ 497941 h 2172832"/>
              <a:gd name="connsiteX12" fmla="*/ 588475 w 1665908"/>
              <a:gd name="connsiteY12" fmla="*/ 516048 h 2172832"/>
              <a:gd name="connsiteX13" fmla="*/ 651850 w 1665908"/>
              <a:gd name="connsiteY13" fmla="*/ 570369 h 2172832"/>
              <a:gd name="connsiteX14" fmla="*/ 715224 w 1665908"/>
              <a:gd name="connsiteY14" fmla="*/ 660903 h 2172832"/>
              <a:gd name="connsiteX15" fmla="*/ 742384 w 1665908"/>
              <a:gd name="connsiteY15" fmla="*/ 688064 h 2172832"/>
              <a:gd name="connsiteX16" fmla="*/ 769545 w 1665908"/>
              <a:gd name="connsiteY16" fmla="*/ 742385 h 2172832"/>
              <a:gd name="connsiteX17" fmla="*/ 841972 w 1665908"/>
              <a:gd name="connsiteY17" fmla="*/ 832919 h 2172832"/>
              <a:gd name="connsiteX18" fmla="*/ 905347 w 1665908"/>
              <a:gd name="connsiteY18" fmla="*/ 941561 h 2172832"/>
              <a:gd name="connsiteX19" fmla="*/ 923453 w 1665908"/>
              <a:gd name="connsiteY19" fmla="*/ 977775 h 2172832"/>
              <a:gd name="connsiteX20" fmla="*/ 968721 w 1665908"/>
              <a:gd name="connsiteY20" fmla="*/ 1041149 h 2172832"/>
              <a:gd name="connsiteX21" fmla="*/ 995881 w 1665908"/>
              <a:gd name="connsiteY21" fmla="*/ 1086416 h 2172832"/>
              <a:gd name="connsiteX22" fmla="*/ 1068309 w 1665908"/>
              <a:gd name="connsiteY22" fmla="*/ 1167897 h 2172832"/>
              <a:gd name="connsiteX23" fmla="*/ 1086416 w 1665908"/>
              <a:gd name="connsiteY23" fmla="*/ 1204111 h 2172832"/>
              <a:gd name="connsiteX24" fmla="*/ 1131683 w 1665908"/>
              <a:gd name="connsiteY24" fmla="*/ 1258432 h 2172832"/>
              <a:gd name="connsiteX25" fmla="*/ 1176950 w 1665908"/>
              <a:gd name="connsiteY25" fmla="*/ 1348967 h 2172832"/>
              <a:gd name="connsiteX26" fmla="*/ 1231271 w 1665908"/>
              <a:gd name="connsiteY26" fmla="*/ 1430448 h 2172832"/>
              <a:gd name="connsiteX27" fmla="*/ 1267485 w 1665908"/>
              <a:gd name="connsiteY27" fmla="*/ 1457608 h 2172832"/>
              <a:gd name="connsiteX28" fmla="*/ 1303699 w 1665908"/>
              <a:gd name="connsiteY28" fmla="*/ 1502876 h 2172832"/>
              <a:gd name="connsiteX29" fmla="*/ 1339913 w 1665908"/>
              <a:gd name="connsiteY29" fmla="*/ 1539090 h 2172832"/>
              <a:gd name="connsiteX30" fmla="*/ 1358020 w 1665908"/>
              <a:gd name="connsiteY30" fmla="*/ 1584357 h 2172832"/>
              <a:gd name="connsiteX31" fmla="*/ 1385180 w 1665908"/>
              <a:gd name="connsiteY31" fmla="*/ 1611517 h 2172832"/>
              <a:gd name="connsiteX32" fmla="*/ 1448554 w 1665908"/>
              <a:gd name="connsiteY32" fmla="*/ 1702052 h 2172832"/>
              <a:gd name="connsiteX33" fmla="*/ 1484768 w 1665908"/>
              <a:gd name="connsiteY33" fmla="*/ 1756373 h 2172832"/>
              <a:gd name="connsiteX34" fmla="*/ 1502875 w 1665908"/>
              <a:gd name="connsiteY34" fmla="*/ 1792587 h 2172832"/>
              <a:gd name="connsiteX35" fmla="*/ 1530036 w 1665908"/>
              <a:gd name="connsiteY35" fmla="*/ 1837854 h 2172832"/>
              <a:gd name="connsiteX36" fmla="*/ 1548143 w 1665908"/>
              <a:gd name="connsiteY36" fmla="*/ 1892175 h 2172832"/>
              <a:gd name="connsiteX37" fmla="*/ 1557196 w 1665908"/>
              <a:gd name="connsiteY37" fmla="*/ 1919335 h 2172832"/>
              <a:gd name="connsiteX38" fmla="*/ 1593410 w 1665908"/>
              <a:gd name="connsiteY38" fmla="*/ 1982709 h 2172832"/>
              <a:gd name="connsiteX39" fmla="*/ 1620570 w 1665908"/>
              <a:gd name="connsiteY39" fmla="*/ 2064191 h 2172832"/>
              <a:gd name="connsiteX40" fmla="*/ 1629624 w 1665908"/>
              <a:gd name="connsiteY40" fmla="*/ 2100404 h 2172832"/>
              <a:gd name="connsiteX41" fmla="*/ 1665838 w 1665908"/>
              <a:gd name="connsiteY41" fmla="*/ 2172832 h 2172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665908" h="2172832">
                <a:moveTo>
                  <a:pt x="0" y="0"/>
                </a:moveTo>
                <a:cubicBezTo>
                  <a:pt x="9053" y="15089"/>
                  <a:pt x="17834" y="30346"/>
                  <a:pt x="27160" y="45268"/>
                </a:cubicBezTo>
                <a:cubicBezTo>
                  <a:pt x="32927" y="54495"/>
                  <a:pt x="37573" y="64734"/>
                  <a:pt x="45267" y="72428"/>
                </a:cubicBezTo>
                <a:cubicBezTo>
                  <a:pt x="55937" y="83098"/>
                  <a:pt x="70811" y="88919"/>
                  <a:pt x="81481" y="99589"/>
                </a:cubicBezTo>
                <a:cubicBezTo>
                  <a:pt x="92318" y="110426"/>
                  <a:pt x="121534" y="167496"/>
                  <a:pt x="126749" y="172016"/>
                </a:cubicBezTo>
                <a:cubicBezTo>
                  <a:pt x="259677" y="287220"/>
                  <a:pt x="194169" y="208703"/>
                  <a:pt x="280657" y="271604"/>
                </a:cubicBezTo>
                <a:cubicBezTo>
                  <a:pt x="289881" y="278313"/>
                  <a:pt x="352412" y="333599"/>
                  <a:pt x="371192" y="344032"/>
                </a:cubicBezTo>
                <a:cubicBezTo>
                  <a:pt x="385398" y="351924"/>
                  <a:pt x="401370" y="356103"/>
                  <a:pt x="416459" y="362139"/>
                </a:cubicBezTo>
                <a:cubicBezTo>
                  <a:pt x="428530" y="374210"/>
                  <a:pt x="439342" y="387689"/>
                  <a:pt x="452673" y="398353"/>
                </a:cubicBezTo>
                <a:cubicBezTo>
                  <a:pt x="469666" y="411948"/>
                  <a:pt x="490616" y="420237"/>
                  <a:pt x="506994" y="434567"/>
                </a:cubicBezTo>
                <a:cubicBezTo>
                  <a:pt x="515183" y="441732"/>
                  <a:pt x="518020" y="453466"/>
                  <a:pt x="525101" y="461727"/>
                </a:cubicBezTo>
                <a:cubicBezTo>
                  <a:pt x="536211" y="474689"/>
                  <a:pt x="548353" y="486831"/>
                  <a:pt x="561315" y="497941"/>
                </a:cubicBezTo>
                <a:cubicBezTo>
                  <a:pt x="569576" y="505022"/>
                  <a:pt x="579621" y="509724"/>
                  <a:pt x="588475" y="516048"/>
                </a:cubicBezTo>
                <a:cubicBezTo>
                  <a:pt x="614840" y="534880"/>
                  <a:pt x="631069" y="546124"/>
                  <a:pt x="651850" y="570369"/>
                </a:cubicBezTo>
                <a:cubicBezTo>
                  <a:pt x="691395" y="616505"/>
                  <a:pt x="671609" y="604827"/>
                  <a:pt x="715224" y="660903"/>
                </a:cubicBezTo>
                <a:cubicBezTo>
                  <a:pt x="723085" y="671010"/>
                  <a:pt x="735282" y="677411"/>
                  <a:pt x="742384" y="688064"/>
                </a:cubicBezTo>
                <a:cubicBezTo>
                  <a:pt x="753613" y="704908"/>
                  <a:pt x="759344" y="724898"/>
                  <a:pt x="769545" y="742385"/>
                </a:cubicBezTo>
                <a:cubicBezTo>
                  <a:pt x="801524" y="797206"/>
                  <a:pt x="801121" y="792068"/>
                  <a:pt x="841972" y="832919"/>
                </a:cubicBezTo>
                <a:cubicBezTo>
                  <a:pt x="874304" y="929916"/>
                  <a:pt x="839497" y="847489"/>
                  <a:pt x="905347" y="941561"/>
                </a:cubicBezTo>
                <a:cubicBezTo>
                  <a:pt x="913086" y="952617"/>
                  <a:pt x="916207" y="966389"/>
                  <a:pt x="923453" y="977775"/>
                </a:cubicBezTo>
                <a:cubicBezTo>
                  <a:pt x="937390" y="999677"/>
                  <a:pt x="954321" y="1019549"/>
                  <a:pt x="968721" y="1041149"/>
                </a:cubicBezTo>
                <a:cubicBezTo>
                  <a:pt x="978482" y="1055790"/>
                  <a:pt x="986120" y="1071775"/>
                  <a:pt x="995881" y="1086416"/>
                </a:cubicBezTo>
                <a:cubicBezTo>
                  <a:pt x="1057499" y="1178843"/>
                  <a:pt x="981750" y="1056606"/>
                  <a:pt x="1068309" y="1167897"/>
                </a:cubicBezTo>
                <a:cubicBezTo>
                  <a:pt x="1076595" y="1178550"/>
                  <a:pt x="1078677" y="1193054"/>
                  <a:pt x="1086416" y="1204111"/>
                </a:cubicBezTo>
                <a:cubicBezTo>
                  <a:pt x="1099932" y="1223420"/>
                  <a:pt x="1116594" y="1240325"/>
                  <a:pt x="1131683" y="1258432"/>
                </a:cubicBezTo>
                <a:cubicBezTo>
                  <a:pt x="1152178" y="1340409"/>
                  <a:pt x="1123056" y="1241179"/>
                  <a:pt x="1176950" y="1348967"/>
                </a:cubicBezTo>
                <a:cubicBezTo>
                  <a:pt x="1195903" y="1386874"/>
                  <a:pt x="1197787" y="1396965"/>
                  <a:pt x="1231271" y="1430448"/>
                </a:cubicBezTo>
                <a:cubicBezTo>
                  <a:pt x="1241941" y="1441118"/>
                  <a:pt x="1256815" y="1446938"/>
                  <a:pt x="1267485" y="1457608"/>
                </a:cubicBezTo>
                <a:cubicBezTo>
                  <a:pt x="1281149" y="1471272"/>
                  <a:pt x="1290861" y="1488433"/>
                  <a:pt x="1303699" y="1502876"/>
                </a:cubicBezTo>
                <a:cubicBezTo>
                  <a:pt x="1315041" y="1515635"/>
                  <a:pt x="1327842" y="1527019"/>
                  <a:pt x="1339913" y="1539090"/>
                </a:cubicBezTo>
                <a:cubicBezTo>
                  <a:pt x="1345949" y="1554179"/>
                  <a:pt x="1349407" y="1570576"/>
                  <a:pt x="1358020" y="1584357"/>
                </a:cubicBezTo>
                <a:cubicBezTo>
                  <a:pt x="1364806" y="1595214"/>
                  <a:pt x="1376848" y="1601796"/>
                  <a:pt x="1385180" y="1611517"/>
                </a:cubicBezTo>
                <a:cubicBezTo>
                  <a:pt x="1405295" y="1634984"/>
                  <a:pt x="1432964" y="1678667"/>
                  <a:pt x="1448554" y="1702052"/>
                </a:cubicBezTo>
                <a:cubicBezTo>
                  <a:pt x="1448558" y="1702057"/>
                  <a:pt x="1484765" y="1756368"/>
                  <a:pt x="1484768" y="1756373"/>
                </a:cubicBezTo>
                <a:cubicBezTo>
                  <a:pt x="1490804" y="1768444"/>
                  <a:pt x="1496321" y="1780789"/>
                  <a:pt x="1502875" y="1792587"/>
                </a:cubicBezTo>
                <a:cubicBezTo>
                  <a:pt x="1511421" y="1807969"/>
                  <a:pt x="1522754" y="1821835"/>
                  <a:pt x="1530036" y="1837854"/>
                </a:cubicBezTo>
                <a:cubicBezTo>
                  <a:pt x="1537934" y="1855230"/>
                  <a:pt x="1542107" y="1874068"/>
                  <a:pt x="1548143" y="1892175"/>
                </a:cubicBezTo>
                <a:cubicBezTo>
                  <a:pt x="1551161" y="1901228"/>
                  <a:pt x="1551902" y="1911395"/>
                  <a:pt x="1557196" y="1919335"/>
                </a:cubicBezTo>
                <a:cubicBezTo>
                  <a:pt x="1582789" y="1957724"/>
                  <a:pt x="1570437" y="1936763"/>
                  <a:pt x="1593410" y="1982709"/>
                </a:cubicBezTo>
                <a:cubicBezTo>
                  <a:pt x="1615101" y="2069477"/>
                  <a:pt x="1586484" y="1961934"/>
                  <a:pt x="1620570" y="2064191"/>
                </a:cubicBezTo>
                <a:cubicBezTo>
                  <a:pt x="1624505" y="2075995"/>
                  <a:pt x="1624059" y="2089275"/>
                  <a:pt x="1629624" y="2100404"/>
                </a:cubicBezTo>
                <a:cubicBezTo>
                  <a:pt x="1669186" y="2179526"/>
                  <a:pt x="1665838" y="2127477"/>
                  <a:pt x="1665838" y="21728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64071" y="56644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4287" y="320416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solidFill>
                      <a:srgbClr val="FF000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=45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𝑚𝑚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447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339008" y="4521005"/>
                <a:ext cx="15210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=3,5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9008" y="4521005"/>
                <a:ext cx="152102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Volný tvar 10"/>
          <p:cNvSpPr/>
          <p:nvPr/>
        </p:nvSpPr>
        <p:spPr>
          <a:xfrm>
            <a:off x="3041964" y="3603279"/>
            <a:ext cx="633743" cy="2118511"/>
          </a:xfrm>
          <a:custGeom>
            <a:avLst/>
            <a:gdLst>
              <a:gd name="connsiteX0" fmla="*/ 624689 w 633743"/>
              <a:gd name="connsiteY0" fmla="*/ 0 h 2118511"/>
              <a:gd name="connsiteX1" fmla="*/ 633743 w 633743"/>
              <a:gd name="connsiteY1" fmla="*/ 45268 h 2118511"/>
              <a:gd name="connsiteX2" fmla="*/ 615636 w 633743"/>
              <a:gd name="connsiteY2" fmla="*/ 108642 h 2118511"/>
              <a:gd name="connsiteX3" fmla="*/ 579422 w 633743"/>
              <a:gd name="connsiteY3" fmla="*/ 162963 h 2118511"/>
              <a:gd name="connsiteX4" fmla="*/ 570369 w 633743"/>
              <a:gd name="connsiteY4" fmla="*/ 190123 h 2118511"/>
              <a:gd name="connsiteX5" fmla="*/ 552262 w 633743"/>
              <a:gd name="connsiteY5" fmla="*/ 217283 h 2118511"/>
              <a:gd name="connsiteX6" fmla="*/ 534155 w 633743"/>
              <a:gd name="connsiteY6" fmla="*/ 253497 h 2118511"/>
              <a:gd name="connsiteX7" fmla="*/ 516048 w 633743"/>
              <a:gd name="connsiteY7" fmla="*/ 334978 h 2118511"/>
              <a:gd name="connsiteX8" fmla="*/ 479834 w 633743"/>
              <a:gd name="connsiteY8" fmla="*/ 434567 h 2118511"/>
              <a:gd name="connsiteX9" fmla="*/ 470781 w 633743"/>
              <a:gd name="connsiteY9" fmla="*/ 470780 h 2118511"/>
              <a:gd name="connsiteX10" fmla="*/ 416460 w 633743"/>
              <a:gd name="connsiteY10" fmla="*/ 543208 h 2118511"/>
              <a:gd name="connsiteX11" fmla="*/ 407406 w 633743"/>
              <a:gd name="connsiteY11" fmla="*/ 570369 h 2118511"/>
              <a:gd name="connsiteX12" fmla="*/ 398353 w 633743"/>
              <a:gd name="connsiteY12" fmla="*/ 615636 h 2118511"/>
              <a:gd name="connsiteX13" fmla="*/ 380246 w 633743"/>
              <a:gd name="connsiteY13" fmla="*/ 660903 h 2118511"/>
              <a:gd name="connsiteX14" fmla="*/ 371192 w 633743"/>
              <a:gd name="connsiteY14" fmla="*/ 706171 h 2118511"/>
              <a:gd name="connsiteX15" fmla="*/ 325925 w 633743"/>
              <a:gd name="connsiteY15" fmla="*/ 778598 h 2118511"/>
              <a:gd name="connsiteX16" fmla="*/ 289711 w 633743"/>
              <a:gd name="connsiteY16" fmla="*/ 950614 h 2118511"/>
              <a:gd name="connsiteX17" fmla="*/ 244444 w 633743"/>
              <a:gd name="connsiteY17" fmla="*/ 1086416 h 2118511"/>
              <a:gd name="connsiteX18" fmla="*/ 226337 w 633743"/>
              <a:gd name="connsiteY18" fmla="*/ 1176951 h 2118511"/>
              <a:gd name="connsiteX19" fmla="*/ 208230 w 633743"/>
              <a:gd name="connsiteY19" fmla="*/ 1213165 h 2118511"/>
              <a:gd name="connsiteX20" fmla="*/ 199177 w 633743"/>
              <a:gd name="connsiteY20" fmla="*/ 1285592 h 2118511"/>
              <a:gd name="connsiteX21" fmla="*/ 181070 w 633743"/>
              <a:gd name="connsiteY21" fmla="*/ 1348967 h 2118511"/>
              <a:gd name="connsiteX22" fmla="*/ 153909 w 633743"/>
              <a:gd name="connsiteY22" fmla="*/ 1421394 h 2118511"/>
              <a:gd name="connsiteX23" fmla="*/ 135802 w 633743"/>
              <a:gd name="connsiteY23" fmla="*/ 1530036 h 2118511"/>
              <a:gd name="connsiteX24" fmla="*/ 108642 w 633743"/>
              <a:gd name="connsiteY24" fmla="*/ 1593410 h 2118511"/>
              <a:gd name="connsiteX25" fmla="*/ 99588 w 633743"/>
              <a:gd name="connsiteY25" fmla="*/ 1629624 h 2118511"/>
              <a:gd name="connsiteX26" fmla="*/ 81482 w 633743"/>
              <a:gd name="connsiteY26" fmla="*/ 1738266 h 2118511"/>
              <a:gd name="connsiteX27" fmla="*/ 63375 w 633743"/>
              <a:gd name="connsiteY27" fmla="*/ 1874068 h 2118511"/>
              <a:gd name="connsiteX28" fmla="*/ 45268 w 633743"/>
              <a:gd name="connsiteY28" fmla="*/ 1937442 h 2118511"/>
              <a:gd name="connsiteX29" fmla="*/ 36214 w 633743"/>
              <a:gd name="connsiteY29" fmla="*/ 2009870 h 2118511"/>
              <a:gd name="connsiteX30" fmla="*/ 18107 w 633743"/>
              <a:gd name="connsiteY30" fmla="*/ 2073244 h 2118511"/>
              <a:gd name="connsiteX31" fmla="*/ 0 w 633743"/>
              <a:gd name="connsiteY31" fmla="*/ 2118511 h 2118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633743" h="2118511">
                <a:moveTo>
                  <a:pt x="624689" y="0"/>
                </a:moveTo>
                <a:cubicBezTo>
                  <a:pt x="627707" y="15089"/>
                  <a:pt x="633743" y="29880"/>
                  <a:pt x="633743" y="45268"/>
                </a:cubicBezTo>
                <a:cubicBezTo>
                  <a:pt x="633743" y="49952"/>
                  <a:pt x="619904" y="100960"/>
                  <a:pt x="615636" y="108642"/>
                </a:cubicBezTo>
                <a:cubicBezTo>
                  <a:pt x="605068" y="127665"/>
                  <a:pt x="579422" y="162963"/>
                  <a:pt x="579422" y="162963"/>
                </a:cubicBezTo>
                <a:cubicBezTo>
                  <a:pt x="576404" y="172016"/>
                  <a:pt x="574637" y="181587"/>
                  <a:pt x="570369" y="190123"/>
                </a:cubicBezTo>
                <a:cubicBezTo>
                  <a:pt x="565503" y="199855"/>
                  <a:pt x="557660" y="207836"/>
                  <a:pt x="552262" y="217283"/>
                </a:cubicBezTo>
                <a:cubicBezTo>
                  <a:pt x="545566" y="229001"/>
                  <a:pt x="540191" y="241426"/>
                  <a:pt x="534155" y="253497"/>
                </a:cubicBezTo>
                <a:cubicBezTo>
                  <a:pt x="528119" y="280657"/>
                  <a:pt x="523217" y="308095"/>
                  <a:pt x="516048" y="334978"/>
                </a:cubicBezTo>
                <a:cubicBezTo>
                  <a:pt x="496321" y="408956"/>
                  <a:pt x="502033" y="367968"/>
                  <a:pt x="479834" y="434567"/>
                </a:cubicBezTo>
                <a:cubicBezTo>
                  <a:pt x="475899" y="446371"/>
                  <a:pt x="477050" y="460032"/>
                  <a:pt x="470781" y="470780"/>
                </a:cubicBezTo>
                <a:cubicBezTo>
                  <a:pt x="455575" y="496847"/>
                  <a:pt x="416460" y="543208"/>
                  <a:pt x="416460" y="543208"/>
                </a:cubicBezTo>
                <a:cubicBezTo>
                  <a:pt x="413442" y="552262"/>
                  <a:pt x="409721" y="561111"/>
                  <a:pt x="407406" y="570369"/>
                </a:cubicBezTo>
                <a:cubicBezTo>
                  <a:pt x="403674" y="585297"/>
                  <a:pt x="402775" y="600897"/>
                  <a:pt x="398353" y="615636"/>
                </a:cubicBezTo>
                <a:cubicBezTo>
                  <a:pt x="393683" y="631202"/>
                  <a:pt x="384916" y="645337"/>
                  <a:pt x="380246" y="660903"/>
                </a:cubicBezTo>
                <a:cubicBezTo>
                  <a:pt x="375824" y="675642"/>
                  <a:pt x="376058" y="691572"/>
                  <a:pt x="371192" y="706171"/>
                </a:cubicBezTo>
                <a:cubicBezTo>
                  <a:pt x="361250" y="735999"/>
                  <a:pt x="344511" y="753817"/>
                  <a:pt x="325925" y="778598"/>
                </a:cubicBezTo>
                <a:cubicBezTo>
                  <a:pt x="289654" y="887412"/>
                  <a:pt x="322392" y="779039"/>
                  <a:pt x="289711" y="950614"/>
                </a:cubicBezTo>
                <a:cubicBezTo>
                  <a:pt x="271200" y="1047794"/>
                  <a:pt x="276632" y="997900"/>
                  <a:pt x="244444" y="1086416"/>
                </a:cubicBezTo>
                <a:cubicBezTo>
                  <a:pt x="225482" y="1138562"/>
                  <a:pt x="245485" y="1113124"/>
                  <a:pt x="226337" y="1176951"/>
                </a:cubicBezTo>
                <a:cubicBezTo>
                  <a:pt x="222459" y="1189878"/>
                  <a:pt x="214266" y="1201094"/>
                  <a:pt x="208230" y="1213165"/>
                </a:cubicBezTo>
                <a:cubicBezTo>
                  <a:pt x="205212" y="1237307"/>
                  <a:pt x="203948" y="1261734"/>
                  <a:pt x="199177" y="1285592"/>
                </a:cubicBezTo>
                <a:cubicBezTo>
                  <a:pt x="194868" y="1307136"/>
                  <a:pt x="187383" y="1327923"/>
                  <a:pt x="181070" y="1348967"/>
                </a:cubicBezTo>
                <a:cubicBezTo>
                  <a:pt x="172557" y="1377344"/>
                  <a:pt x="165887" y="1391449"/>
                  <a:pt x="153909" y="1421394"/>
                </a:cubicBezTo>
                <a:cubicBezTo>
                  <a:pt x="148797" y="1457179"/>
                  <a:pt x="144630" y="1494724"/>
                  <a:pt x="135802" y="1530036"/>
                </a:cubicBezTo>
                <a:cubicBezTo>
                  <a:pt x="124560" y="1575002"/>
                  <a:pt x="128077" y="1541585"/>
                  <a:pt x="108642" y="1593410"/>
                </a:cubicBezTo>
                <a:cubicBezTo>
                  <a:pt x="104273" y="1605061"/>
                  <a:pt x="102287" y="1617477"/>
                  <a:pt x="99588" y="1629624"/>
                </a:cubicBezTo>
                <a:cubicBezTo>
                  <a:pt x="91041" y="1668084"/>
                  <a:pt x="86206" y="1698116"/>
                  <a:pt x="81482" y="1738266"/>
                </a:cubicBezTo>
                <a:cubicBezTo>
                  <a:pt x="73942" y="1802357"/>
                  <a:pt x="76830" y="1820246"/>
                  <a:pt x="63375" y="1874068"/>
                </a:cubicBezTo>
                <a:cubicBezTo>
                  <a:pt x="52607" y="1917138"/>
                  <a:pt x="53739" y="1886616"/>
                  <a:pt x="45268" y="1937442"/>
                </a:cubicBezTo>
                <a:cubicBezTo>
                  <a:pt x="41268" y="1961442"/>
                  <a:pt x="40986" y="1986012"/>
                  <a:pt x="36214" y="2009870"/>
                </a:cubicBezTo>
                <a:cubicBezTo>
                  <a:pt x="31905" y="2031413"/>
                  <a:pt x="25055" y="2052401"/>
                  <a:pt x="18107" y="2073244"/>
                </a:cubicBezTo>
                <a:cubicBezTo>
                  <a:pt x="12968" y="2088661"/>
                  <a:pt x="0" y="2118511"/>
                  <a:pt x="0" y="211851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005750" y="5549774"/>
            <a:ext cx="18768" cy="307818"/>
          </a:xfrm>
          <a:custGeom>
            <a:avLst/>
            <a:gdLst>
              <a:gd name="connsiteX0" fmla="*/ 0 w 18768"/>
              <a:gd name="connsiteY0" fmla="*/ 0 h 307818"/>
              <a:gd name="connsiteX1" fmla="*/ 18107 w 18768"/>
              <a:gd name="connsiteY1" fmla="*/ 307818 h 30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768" h="307818">
                <a:moveTo>
                  <a:pt x="0" y="0"/>
                </a:moveTo>
                <a:cubicBezTo>
                  <a:pt x="24101" y="204861"/>
                  <a:pt x="18107" y="102252"/>
                  <a:pt x="18107" y="307818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Volný tvar 13"/>
          <p:cNvSpPr/>
          <p:nvPr/>
        </p:nvSpPr>
        <p:spPr>
          <a:xfrm>
            <a:off x="3422210" y="3467477"/>
            <a:ext cx="706170" cy="470780"/>
          </a:xfrm>
          <a:custGeom>
            <a:avLst/>
            <a:gdLst>
              <a:gd name="connsiteX0" fmla="*/ 0 w 706170"/>
              <a:gd name="connsiteY0" fmla="*/ 470780 h 470780"/>
              <a:gd name="connsiteX1" fmla="*/ 27160 w 706170"/>
              <a:gd name="connsiteY1" fmla="*/ 416460 h 470780"/>
              <a:gd name="connsiteX2" fmla="*/ 45267 w 706170"/>
              <a:gd name="connsiteY2" fmla="*/ 389299 h 470780"/>
              <a:gd name="connsiteX3" fmla="*/ 54321 w 706170"/>
              <a:gd name="connsiteY3" fmla="*/ 362139 h 470780"/>
              <a:gd name="connsiteX4" fmla="*/ 81481 w 706170"/>
              <a:gd name="connsiteY4" fmla="*/ 334978 h 470780"/>
              <a:gd name="connsiteX5" fmla="*/ 117695 w 706170"/>
              <a:gd name="connsiteY5" fmla="*/ 280658 h 470780"/>
              <a:gd name="connsiteX6" fmla="*/ 153909 w 706170"/>
              <a:gd name="connsiteY6" fmla="*/ 226337 h 470780"/>
              <a:gd name="connsiteX7" fmla="*/ 190123 w 706170"/>
              <a:gd name="connsiteY7" fmla="*/ 172016 h 470780"/>
              <a:gd name="connsiteX8" fmla="*/ 235390 w 706170"/>
              <a:gd name="connsiteY8" fmla="*/ 108642 h 470780"/>
              <a:gd name="connsiteX9" fmla="*/ 307818 w 706170"/>
              <a:gd name="connsiteY9" fmla="*/ 90535 h 470780"/>
              <a:gd name="connsiteX10" fmla="*/ 380245 w 706170"/>
              <a:gd name="connsiteY10" fmla="*/ 63374 h 470780"/>
              <a:gd name="connsiteX11" fmla="*/ 443620 w 706170"/>
              <a:gd name="connsiteY11" fmla="*/ 45268 h 470780"/>
              <a:gd name="connsiteX12" fmla="*/ 534154 w 706170"/>
              <a:gd name="connsiteY12" fmla="*/ 36214 h 470780"/>
              <a:gd name="connsiteX13" fmla="*/ 597529 w 706170"/>
              <a:gd name="connsiteY13" fmla="*/ 27161 h 470780"/>
              <a:gd name="connsiteX14" fmla="*/ 688063 w 706170"/>
              <a:gd name="connsiteY14" fmla="*/ 9054 h 470780"/>
              <a:gd name="connsiteX15" fmla="*/ 706170 w 706170"/>
              <a:gd name="connsiteY15" fmla="*/ 0 h 470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06170" h="470780">
                <a:moveTo>
                  <a:pt x="0" y="470780"/>
                </a:moveTo>
                <a:cubicBezTo>
                  <a:pt x="9053" y="452673"/>
                  <a:pt x="17329" y="434156"/>
                  <a:pt x="27160" y="416460"/>
                </a:cubicBezTo>
                <a:cubicBezTo>
                  <a:pt x="32444" y="406948"/>
                  <a:pt x="40401" y="399031"/>
                  <a:pt x="45267" y="389299"/>
                </a:cubicBezTo>
                <a:cubicBezTo>
                  <a:pt x="49535" y="380763"/>
                  <a:pt x="49027" y="370079"/>
                  <a:pt x="54321" y="362139"/>
                </a:cubicBezTo>
                <a:cubicBezTo>
                  <a:pt x="61423" y="351486"/>
                  <a:pt x="73620" y="345085"/>
                  <a:pt x="81481" y="334978"/>
                </a:cubicBezTo>
                <a:cubicBezTo>
                  <a:pt x="94841" y="317800"/>
                  <a:pt x="117695" y="280658"/>
                  <a:pt x="117695" y="280658"/>
                </a:cubicBezTo>
                <a:cubicBezTo>
                  <a:pt x="135009" y="228713"/>
                  <a:pt x="114349" y="277200"/>
                  <a:pt x="153909" y="226337"/>
                </a:cubicBezTo>
                <a:cubicBezTo>
                  <a:pt x="167270" y="209159"/>
                  <a:pt x="178052" y="190123"/>
                  <a:pt x="190123" y="172016"/>
                </a:cubicBezTo>
                <a:cubicBezTo>
                  <a:pt x="196547" y="162379"/>
                  <a:pt x="229510" y="111849"/>
                  <a:pt x="235390" y="108642"/>
                </a:cubicBezTo>
                <a:cubicBezTo>
                  <a:pt x="257237" y="96725"/>
                  <a:pt x="307818" y="90535"/>
                  <a:pt x="307818" y="90535"/>
                </a:cubicBezTo>
                <a:cubicBezTo>
                  <a:pt x="352526" y="60729"/>
                  <a:pt x="317599" y="79035"/>
                  <a:pt x="380245" y="63374"/>
                </a:cubicBezTo>
                <a:cubicBezTo>
                  <a:pt x="401559" y="58046"/>
                  <a:pt x="421984" y="49086"/>
                  <a:pt x="443620" y="45268"/>
                </a:cubicBezTo>
                <a:cubicBezTo>
                  <a:pt x="473487" y="39997"/>
                  <a:pt x="504033" y="39758"/>
                  <a:pt x="534154" y="36214"/>
                </a:cubicBezTo>
                <a:cubicBezTo>
                  <a:pt x="555347" y="33721"/>
                  <a:pt x="576438" y="30406"/>
                  <a:pt x="597529" y="27161"/>
                </a:cubicBezTo>
                <a:cubicBezTo>
                  <a:pt x="622353" y="23342"/>
                  <a:pt x="662354" y="17624"/>
                  <a:pt x="688063" y="9054"/>
                </a:cubicBezTo>
                <a:cubicBezTo>
                  <a:pt x="694465" y="6920"/>
                  <a:pt x="700134" y="3018"/>
                  <a:pt x="706170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338882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5340" y="570368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1050202" y="2471596"/>
            <a:ext cx="4345663" cy="3232087"/>
          </a:xfrm>
          <a:custGeom>
            <a:avLst/>
            <a:gdLst>
              <a:gd name="connsiteX0" fmla="*/ 0 w 4345663"/>
              <a:gd name="connsiteY0" fmla="*/ 3232087 h 3232087"/>
              <a:gd name="connsiteX1" fmla="*/ 45267 w 4345663"/>
              <a:gd name="connsiteY1" fmla="*/ 3204927 h 3232087"/>
              <a:gd name="connsiteX2" fmla="*/ 126748 w 4345663"/>
              <a:gd name="connsiteY2" fmla="*/ 3141553 h 3232087"/>
              <a:gd name="connsiteX3" fmla="*/ 190123 w 4345663"/>
              <a:gd name="connsiteY3" fmla="*/ 3123446 h 3232087"/>
              <a:gd name="connsiteX4" fmla="*/ 398352 w 4345663"/>
              <a:gd name="connsiteY4" fmla="*/ 2978590 h 3232087"/>
              <a:gd name="connsiteX5" fmla="*/ 525101 w 4345663"/>
              <a:gd name="connsiteY5" fmla="*/ 2942376 h 3232087"/>
              <a:gd name="connsiteX6" fmla="*/ 561315 w 4345663"/>
              <a:gd name="connsiteY6" fmla="*/ 2924269 h 3232087"/>
              <a:gd name="connsiteX7" fmla="*/ 624689 w 4345663"/>
              <a:gd name="connsiteY7" fmla="*/ 2879002 h 3232087"/>
              <a:gd name="connsiteX8" fmla="*/ 669956 w 4345663"/>
              <a:gd name="connsiteY8" fmla="*/ 2842788 h 3232087"/>
              <a:gd name="connsiteX9" fmla="*/ 706170 w 4345663"/>
              <a:gd name="connsiteY9" fmla="*/ 2824681 h 3232087"/>
              <a:gd name="connsiteX10" fmla="*/ 778598 w 4345663"/>
              <a:gd name="connsiteY10" fmla="*/ 2743200 h 3232087"/>
              <a:gd name="connsiteX11" fmla="*/ 832919 w 4345663"/>
              <a:gd name="connsiteY11" fmla="*/ 2697933 h 3232087"/>
              <a:gd name="connsiteX12" fmla="*/ 914400 w 4345663"/>
              <a:gd name="connsiteY12" fmla="*/ 2607398 h 3232087"/>
              <a:gd name="connsiteX13" fmla="*/ 968721 w 4345663"/>
              <a:gd name="connsiteY13" fmla="*/ 2580238 h 3232087"/>
              <a:gd name="connsiteX14" fmla="*/ 1032095 w 4345663"/>
              <a:gd name="connsiteY14" fmla="*/ 2516863 h 3232087"/>
              <a:gd name="connsiteX15" fmla="*/ 1104523 w 4345663"/>
              <a:gd name="connsiteY15" fmla="*/ 2444436 h 3232087"/>
              <a:gd name="connsiteX16" fmla="*/ 1140737 w 4345663"/>
              <a:gd name="connsiteY16" fmla="*/ 2426329 h 3232087"/>
              <a:gd name="connsiteX17" fmla="*/ 1213164 w 4345663"/>
              <a:gd name="connsiteY17" fmla="*/ 2381061 h 3232087"/>
              <a:gd name="connsiteX18" fmla="*/ 1276539 w 4345663"/>
              <a:gd name="connsiteY18" fmla="*/ 2335794 h 3232087"/>
              <a:gd name="connsiteX19" fmla="*/ 1348966 w 4345663"/>
              <a:gd name="connsiteY19" fmla="*/ 2290527 h 3232087"/>
              <a:gd name="connsiteX20" fmla="*/ 1412341 w 4345663"/>
              <a:gd name="connsiteY20" fmla="*/ 2245259 h 3232087"/>
              <a:gd name="connsiteX21" fmla="*/ 1493822 w 4345663"/>
              <a:gd name="connsiteY21" fmla="*/ 2209046 h 3232087"/>
              <a:gd name="connsiteX22" fmla="*/ 1593410 w 4345663"/>
              <a:gd name="connsiteY22" fmla="*/ 2136618 h 3232087"/>
              <a:gd name="connsiteX23" fmla="*/ 1656784 w 4345663"/>
              <a:gd name="connsiteY23" fmla="*/ 2109457 h 3232087"/>
              <a:gd name="connsiteX24" fmla="*/ 1738265 w 4345663"/>
              <a:gd name="connsiteY24" fmla="*/ 2055137 h 3232087"/>
              <a:gd name="connsiteX25" fmla="*/ 1756372 w 4345663"/>
              <a:gd name="connsiteY25" fmla="*/ 2027976 h 3232087"/>
              <a:gd name="connsiteX26" fmla="*/ 1783533 w 4345663"/>
              <a:gd name="connsiteY26" fmla="*/ 2000816 h 3232087"/>
              <a:gd name="connsiteX27" fmla="*/ 1819747 w 4345663"/>
              <a:gd name="connsiteY27" fmla="*/ 1982709 h 3232087"/>
              <a:gd name="connsiteX28" fmla="*/ 1846907 w 4345663"/>
              <a:gd name="connsiteY28" fmla="*/ 1964602 h 3232087"/>
              <a:gd name="connsiteX29" fmla="*/ 1865014 w 4345663"/>
              <a:gd name="connsiteY29" fmla="*/ 1928388 h 3232087"/>
              <a:gd name="connsiteX30" fmla="*/ 1919335 w 4345663"/>
              <a:gd name="connsiteY30" fmla="*/ 1874067 h 3232087"/>
              <a:gd name="connsiteX31" fmla="*/ 1955548 w 4345663"/>
              <a:gd name="connsiteY31" fmla="*/ 1828800 h 3232087"/>
              <a:gd name="connsiteX32" fmla="*/ 2000816 w 4345663"/>
              <a:gd name="connsiteY32" fmla="*/ 1747319 h 3232087"/>
              <a:gd name="connsiteX33" fmla="*/ 2082297 w 4345663"/>
              <a:gd name="connsiteY33" fmla="*/ 1665838 h 3232087"/>
              <a:gd name="connsiteX34" fmla="*/ 2190939 w 4345663"/>
              <a:gd name="connsiteY34" fmla="*/ 1548143 h 3232087"/>
              <a:gd name="connsiteX35" fmla="*/ 2254313 w 4345663"/>
              <a:gd name="connsiteY35" fmla="*/ 1466661 h 3232087"/>
              <a:gd name="connsiteX36" fmla="*/ 2326741 w 4345663"/>
              <a:gd name="connsiteY36" fmla="*/ 1376127 h 3232087"/>
              <a:gd name="connsiteX37" fmla="*/ 2372008 w 4345663"/>
              <a:gd name="connsiteY37" fmla="*/ 1358020 h 3232087"/>
              <a:gd name="connsiteX38" fmla="*/ 2408222 w 4345663"/>
              <a:gd name="connsiteY38" fmla="*/ 1303699 h 3232087"/>
              <a:gd name="connsiteX39" fmla="*/ 2480649 w 4345663"/>
              <a:gd name="connsiteY39" fmla="*/ 1258432 h 3232087"/>
              <a:gd name="connsiteX40" fmla="*/ 2507810 w 4345663"/>
              <a:gd name="connsiteY40" fmla="*/ 1222218 h 3232087"/>
              <a:gd name="connsiteX41" fmla="*/ 2544024 w 4345663"/>
              <a:gd name="connsiteY41" fmla="*/ 1195057 h 3232087"/>
              <a:gd name="connsiteX42" fmla="*/ 2607398 w 4345663"/>
              <a:gd name="connsiteY42" fmla="*/ 1122630 h 3232087"/>
              <a:gd name="connsiteX43" fmla="*/ 2661719 w 4345663"/>
              <a:gd name="connsiteY43" fmla="*/ 1095469 h 3232087"/>
              <a:gd name="connsiteX44" fmla="*/ 2725093 w 4345663"/>
              <a:gd name="connsiteY44" fmla="*/ 1059255 h 3232087"/>
              <a:gd name="connsiteX45" fmla="*/ 2761307 w 4345663"/>
              <a:gd name="connsiteY45" fmla="*/ 1050202 h 3232087"/>
              <a:gd name="connsiteX46" fmla="*/ 2797521 w 4345663"/>
              <a:gd name="connsiteY46" fmla="*/ 1032095 h 3232087"/>
              <a:gd name="connsiteX47" fmla="*/ 2824681 w 4345663"/>
              <a:gd name="connsiteY47" fmla="*/ 1013988 h 3232087"/>
              <a:gd name="connsiteX48" fmla="*/ 2851842 w 4345663"/>
              <a:gd name="connsiteY48" fmla="*/ 1004935 h 3232087"/>
              <a:gd name="connsiteX49" fmla="*/ 2879002 w 4345663"/>
              <a:gd name="connsiteY49" fmla="*/ 986828 h 3232087"/>
              <a:gd name="connsiteX50" fmla="*/ 2906162 w 4345663"/>
              <a:gd name="connsiteY50" fmla="*/ 977774 h 3232087"/>
              <a:gd name="connsiteX51" fmla="*/ 2969537 w 4345663"/>
              <a:gd name="connsiteY51" fmla="*/ 932507 h 3232087"/>
              <a:gd name="connsiteX52" fmla="*/ 3051018 w 4345663"/>
              <a:gd name="connsiteY52" fmla="*/ 869133 h 3232087"/>
              <a:gd name="connsiteX53" fmla="*/ 3123446 w 4345663"/>
              <a:gd name="connsiteY53" fmla="*/ 823865 h 3232087"/>
              <a:gd name="connsiteX54" fmla="*/ 3150606 w 4345663"/>
              <a:gd name="connsiteY54" fmla="*/ 805758 h 3232087"/>
              <a:gd name="connsiteX55" fmla="*/ 3186820 w 4345663"/>
              <a:gd name="connsiteY55" fmla="*/ 787652 h 3232087"/>
              <a:gd name="connsiteX56" fmla="*/ 3268301 w 4345663"/>
              <a:gd name="connsiteY56" fmla="*/ 751438 h 3232087"/>
              <a:gd name="connsiteX57" fmla="*/ 3349782 w 4345663"/>
              <a:gd name="connsiteY57" fmla="*/ 697117 h 3232087"/>
              <a:gd name="connsiteX58" fmla="*/ 3422210 w 4345663"/>
              <a:gd name="connsiteY58" fmla="*/ 660903 h 3232087"/>
              <a:gd name="connsiteX59" fmla="*/ 3458424 w 4345663"/>
              <a:gd name="connsiteY59" fmla="*/ 624689 h 3232087"/>
              <a:gd name="connsiteX60" fmla="*/ 3494638 w 4345663"/>
              <a:gd name="connsiteY60" fmla="*/ 597529 h 3232087"/>
              <a:gd name="connsiteX61" fmla="*/ 3521798 w 4345663"/>
              <a:gd name="connsiteY61" fmla="*/ 579422 h 3232087"/>
              <a:gd name="connsiteX62" fmla="*/ 3558012 w 4345663"/>
              <a:gd name="connsiteY62" fmla="*/ 561315 h 3232087"/>
              <a:gd name="connsiteX63" fmla="*/ 3594226 w 4345663"/>
              <a:gd name="connsiteY63" fmla="*/ 534154 h 3232087"/>
              <a:gd name="connsiteX64" fmla="*/ 3621386 w 4345663"/>
              <a:gd name="connsiteY64" fmla="*/ 516048 h 3232087"/>
              <a:gd name="connsiteX65" fmla="*/ 3648547 w 4345663"/>
              <a:gd name="connsiteY65" fmla="*/ 488887 h 3232087"/>
              <a:gd name="connsiteX66" fmla="*/ 3711921 w 4345663"/>
              <a:gd name="connsiteY66" fmla="*/ 452673 h 3232087"/>
              <a:gd name="connsiteX67" fmla="*/ 3739081 w 4345663"/>
              <a:gd name="connsiteY67" fmla="*/ 425513 h 3232087"/>
              <a:gd name="connsiteX68" fmla="*/ 3793402 w 4345663"/>
              <a:gd name="connsiteY68" fmla="*/ 389299 h 3232087"/>
              <a:gd name="connsiteX69" fmla="*/ 3865830 w 4345663"/>
              <a:gd name="connsiteY69" fmla="*/ 325925 h 3232087"/>
              <a:gd name="connsiteX70" fmla="*/ 3892990 w 4345663"/>
              <a:gd name="connsiteY70" fmla="*/ 307818 h 3232087"/>
              <a:gd name="connsiteX71" fmla="*/ 3929204 w 4345663"/>
              <a:gd name="connsiteY71" fmla="*/ 280657 h 3232087"/>
              <a:gd name="connsiteX72" fmla="*/ 3965418 w 4345663"/>
              <a:gd name="connsiteY72" fmla="*/ 262551 h 3232087"/>
              <a:gd name="connsiteX73" fmla="*/ 4028792 w 4345663"/>
              <a:gd name="connsiteY73" fmla="*/ 217283 h 3232087"/>
              <a:gd name="connsiteX74" fmla="*/ 4083113 w 4345663"/>
              <a:gd name="connsiteY74" fmla="*/ 181069 h 3232087"/>
              <a:gd name="connsiteX75" fmla="*/ 4110273 w 4345663"/>
              <a:gd name="connsiteY75" fmla="*/ 162962 h 3232087"/>
              <a:gd name="connsiteX76" fmla="*/ 4137434 w 4345663"/>
              <a:gd name="connsiteY76" fmla="*/ 153909 h 3232087"/>
              <a:gd name="connsiteX77" fmla="*/ 4164594 w 4345663"/>
              <a:gd name="connsiteY77" fmla="*/ 135802 h 3232087"/>
              <a:gd name="connsiteX78" fmla="*/ 4264182 w 4345663"/>
              <a:gd name="connsiteY78" fmla="*/ 45267 h 3232087"/>
              <a:gd name="connsiteX79" fmla="*/ 4291343 w 4345663"/>
              <a:gd name="connsiteY79" fmla="*/ 36214 h 3232087"/>
              <a:gd name="connsiteX80" fmla="*/ 4345663 w 4345663"/>
              <a:gd name="connsiteY80" fmla="*/ 0 h 3232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4345663" h="3232087">
                <a:moveTo>
                  <a:pt x="0" y="3232087"/>
                </a:moveTo>
                <a:cubicBezTo>
                  <a:pt x="15089" y="3223034"/>
                  <a:pt x="30948" y="3215155"/>
                  <a:pt x="45267" y="3204927"/>
                </a:cubicBezTo>
                <a:cubicBezTo>
                  <a:pt x="73266" y="3184928"/>
                  <a:pt x="93664" y="3151006"/>
                  <a:pt x="126748" y="3141553"/>
                </a:cubicBezTo>
                <a:lnTo>
                  <a:pt x="190123" y="3123446"/>
                </a:lnTo>
                <a:cubicBezTo>
                  <a:pt x="191292" y="3122589"/>
                  <a:pt x="358248" y="2994996"/>
                  <a:pt x="398352" y="2978590"/>
                </a:cubicBezTo>
                <a:cubicBezTo>
                  <a:pt x="439021" y="2961953"/>
                  <a:pt x="483416" y="2956271"/>
                  <a:pt x="525101" y="2942376"/>
                </a:cubicBezTo>
                <a:cubicBezTo>
                  <a:pt x="537905" y="2938108"/>
                  <a:pt x="549929" y="2931515"/>
                  <a:pt x="561315" y="2924269"/>
                </a:cubicBezTo>
                <a:cubicBezTo>
                  <a:pt x="583217" y="2910332"/>
                  <a:pt x="603921" y="2894578"/>
                  <a:pt x="624689" y="2879002"/>
                </a:cubicBezTo>
                <a:cubicBezTo>
                  <a:pt x="640148" y="2867408"/>
                  <a:pt x="653878" y="2853507"/>
                  <a:pt x="669956" y="2842788"/>
                </a:cubicBezTo>
                <a:cubicBezTo>
                  <a:pt x="681185" y="2835302"/>
                  <a:pt x="695373" y="2832779"/>
                  <a:pt x="706170" y="2824681"/>
                </a:cubicBezTo>
                <a:cubicBezTo>
                  <a:pt x="747584" y="2793620"/>
                  <a:pt x="741299" y="2780498"/>
                  <a:pt x="778598" y="2743200"/>
                </a:cubicBezTo>
                <a:cubicBezTo>
                  <a:pt x="795265" y="2726534"/>
                  <a:pt x="816253" y="2714599"/>
                  <a:pt x="832919" y="2697933"/>
                </a:cubicBezTo>
                <a:cubicBezTo>
                  <a:pt x="876392" y="2654460"/>
                  <a:pt x="819185" y="2655005"/>
                  <a:pt x="914400" y="2607398"/>
                </a:cubicBezTo>
                <a:lnTo>
                  <a:pt x="968721" y="2580238"/>
                </a:lnTo>
                <a:cubicBezTo>
                  <a:pt x="1066330" y="2458225"/>
                  <a:pt x="958114" y="2584118"/>
                  <a:pt x="1032095" y="2516863"/>
                </a:cubicBezTo>
                <a:cubicBezTo>
                  <a:pt x="1057359" y="2493896"/>
                  <a:pt x="1078294" y="2466293"/>
                  <a:pt x="1104523" y="2444436"/>
                </a:cubicBezTo>
                <a:cubicBezTo>
                  <a:pt x="1114891" y="2435796"/>
                  <a:pt x="1129079" y="2433129"/>
                  <a:pt x="1140737" y="2426329"/>
                </a:cubicBezTo>
                <a:cubicBezTo>
                  <a:pt x="1165329" y="2411984"/>
                  <a:pt x="1189476" y="2396853"/>
                  <a:pt x="1213164" y="2381061"/>
                </a:cubicBezTo>
                <a:cubicBezTo>
                  <a:pt x="1234764" y="2366661"/>
                  <a:pt x="1254939" y="2350194"/>
                  <a:pt x="1276539" y="2335794"/>
                </a:cubicBezTo>
                <a:cubicBezTo>
                  <a:pt x="1300227" y="2320002"/>
                  <a:pt x="1325278" y="2306319"/>
                  <a:pt x="1348966" y="2290527"/>
                </a:cubicBezTo>
                <a:cubicBezTo>
                  <a:pt x="1370567" y="2276127"/>
                  <a:pt x="1389714" y="2257986"/>
                  <a:pt x="1412341" y="2245259"/>
                </a:cubicBezTo>
                <a:cubicBezTo>
                  <a:pt x="1438246" y="2230688"/>
                  <a:pt x="1467597" y="2223033"/>
                  <a:pt x="1493822" y="2209046"/>
                </a:cubicBezTo>
                <a:cubicBezTo>
                  <a:pt x="1680285" y="2109600"/>
                  <a:pt x="1428091" y="2233056"/>
                  <a:pt x="1593410" y="2136618"/>
                </a:cubicBezTo>
                <a:cubicBezTo>
                  <a:pt x="1613262" y="2125037"/>
                  <a:pt x="1635659" y="2118511"/>
                  <a:pt x="1656784" y="2109457"/>
                </a:cubicBezTo>
                <a:cubicBezTo>
                  <a:pt x="1775122" y="1991122"/>
                  <a:pt x="1609907" y="2146823"/>
                  <a:pt x="1738265" y="2055137"/>
                </a:cubicBezTo>
                <a:cubicBezTo>
                  <a:pt x="1747119" y="2048812"/>
                  <a:pt x="1749406" y="2036335"/>
                  <a:pt x="1756372" y="2027976"/>
                </a:cubicBezTo>
                <a:cubicBezTo>
                  <a:pt x="1764569" y="2018140"/>
                  <a:pt x="1773114" y="2008258"/>
                  <a:pt x="1783533" y="2000816"/>
                </a:cubicBezTo>
                <a:cubicBezTo>
                  <a:pt x="1794515" y="1992972"/>
                  <a:pt x="1808029" y="1989405"/>
                  <a:pt x="1819747" y="1982709"/>
                </a:cubicBezTo>
                <a:cubicBezTo>
                  <a:pt x="1829194" y="1977311"/>
                  <a:pt x="1837854" y="1970638"/>
                  <a:pt x="1846907" y="1964602"/>
                </a:cubicBezTo>
                <a:cubicBezTo>
                  <a:pt x="1852943" y="1952531"/>
                  <a:pt x="1856583" y="1938927"/>
                  <a:pt x="1865014" y="1928388"/>
                </a:cubicBezTo>
                <a:cubicBezTo>
                  <a:pt x="1881011" y="1908392"/>
                  <a:pt x="1903338" y="1894063"/>
                  <a:pt x="1919335" y="1874067"/>
                </a:cubicBezTo>
                <a:cubicBezTo>
                  <a:pt x="1931406" y="1858978"/>
                  <a:pt x="1943954" y="1844259"/>
                  <a:pt x="1955548" y="1828800"/>
                </a:cubicBezTo>
                <a:cubicBezTo>
                  <a:pt x="1995338" y="1775747"/>
                  <a:pt x="1949340" y="1828209"/>
                  <a:pt x="2000816" y="1747319"/>
                </a:cubicBezTo>
                <a:cubicBezTo>
                  <a:pt x="2072318" y="1634960"/>
                  <a:pt x="1998724" y="1766127"/>
                  <a:pt x="2082297" y="1665838"/>
                </a:cubicBezTo>
                <a:cubicBezTo>
                  <a:pt x="2189930" y="1536677"/>
                  <a:pt x="2060074" y="1641616"/>
                  <a:pt x="2190939" y="1548143"/>
                </a:cubicBezTo>
                <a:cubicBezTo>
                  <a:pt x="2242424" y="1445171"/>
                  <a:pt x="2188803" y="1532171"/>
                  <a:pt x="2254313" y="1466661"/>
                </a:cubicBezTo>
                <a:cubicBezTo>
                  <a:pt x="2294126" y="1426848"/>
                  <a:pt x="2274139" y="1418208"/>
                  <a:pt x="2326741" y="1376127"/>
                </a:cubicBezTo>
                <a:cubicBezTo>
                  <a:pt x="2339431" y="1365975"/>
                  <a:pt x="2356919" y="1364056"/>
                  <a:pt x="2372008" y="1358020"/>
                </a:cubicBezTo>
                <a:cubicBezTo>
                  <a:pt x="2384079" y="1339913"/>
                  <a:pt x="2392834" y="1319087"/>
                  <a:pt x="2408222" y="1303699"/>
                </a:cubicBezTo>
                <a:cubicBezTo>
                  <a:pt x="2428353" y="1283568"/>
                  <a:pt x="2460518" y="1278563"/>
                  <a:pt x="2480649" y="1258432"/>
                </a:cubicBezTo>
                <a:cubicBezTo>
                  <a:pt x="2491319" y="1247762"/>
                  <a:pt x="2497140" y="1232888"/>
                  <a:pt x="2507810" y="1222218"/>
                </a:cubicBezTo>
                <a:cubicBezTo>
                  <a:pt x="2518480" y="1211548"/>
                  <a:pt x="2533354" y="1205727"/>
                  <a:pt x="2544024" y="1195057"/>
                </a:cubicBezTo>
                <a:cubicBezTo>
                  <a:pt x="2627263" y="1111818"/>
                  <a:pt x="2508656" y="1207267"/>
                  <a:pt x="2607398" y="1122630"/>
                </a:cubicBezTo>
                <a:cubicBezTo>
                  <a:pt x="2643722" y="1091495"/>
                  <a:pt x="2623163" y="1114748"/>
                  <a:pt x="2661719" y="1095469"/>
                </a:cubicBezTo>
                <a:cubicBezTo>
                  <a:pt x="2714249" y="1069204"/>
                  <a:pt x="2661608" y="1083062"/>
                  <a:pt x="2725093" y="1059255"/>
                </a:cubicBezTo>
                <a:cubicBezTo>
                  <a:pt x="2736744" y="1054886"/>
                  <a:pt x="2749236" y="1053220"/>
                  <a:pt x="2761307" y="1050202"/>
                </a:cubicBezTo>
                <a:cubicBezTo>
                  <a:pt x="2773378" y="1044166"/>
                  <a:pt x="2785803" y="1038791"/>
                  <a:pt x="2797521" y="1032095"/>
                </a:cubicBezTo>
                <a:cubicBezTo>
                  <a:pt x="2806968" y="1026697"/>
                  <a:pt x="2814949" y="1018854"/>
                  <a:pt x="2824681" y="1013988"/>
                </a:cubicBezTo>
                <a:cubicBezTo>
                  <a:pt x="2833217" y="1009720"/>
                  <a:pt x="2842788" y="1007953"/>
                  <a:pt x="2851842" y="1004935"/>
                </a:cubicBezTo>
                <a:cubicBezTo>
                  <a:pt x="2860895" y="998899"/>
                  <a:pt x="2869270" y="991694"/>
                  <a:pt x="2879002" y="986828"/>
                </a:cubicBezTo>
                <a:cubicBezTo>
                  <a:pt x="2887538" y="982560"/>
                  <a:pt x="2898396" y="983321"/>
                  <a:pt x="2906162" y="977774"/>
                </a:cubicBezTo>
                <a:cubicBezTo>
                  <a:pt x="2981341" y="924074"/>
                  <a:pt x="2908171" y="952961"/>
                  <a:pt x="2969537" y="932507"/>
                </a:cubicBezTo>
                <a:cubicBezTo>
                  <a:pt x="3030605" y="871438"/>
                  <a:pt x="2999564" y="886283"/>
                  <a:pt x="3051018" y="869133"/>
                </a:cubicBezTo>
                <a:cubicBezTo>
                  <a:pt x="3113075" y="827761"/>
                  <a:pt x="3036090" y="878463"/>
                  <a:pt x="3123446" y="823865"/>
                </a:cubicBezTo>
                <a:cubicBezTo>
                  <a:pt x="3132673" y="818098"/>
                  <a:pt x="3141159" y="811156"/>
                  <a:pt x="3150606" y="805758"/>
                </a:cubicBezTo>
                <a:cubicBezTo>
                  <a:pt x="3162324" y="799062"/>
                  <a:pt x="3174749" y="793687"/>
                  <a:pt x="3186820" y="787652"/>
                </a:cubicBezTo>
                <a:cubicBezTo>
                  <a:pt x="3241414" y="733056"/>
                  <a:pt x="3180628" y="783319"/>
                  <a:pt x="3268301" y="751438"/>
                </a:cubicBezTo>
                <a:cubicBezTo>
                  <a:pt x="3293241" y="742369"/>
                  <a:pt x="3328015" y="712664"/>
                  <a:pt x="3349782" y="697117"/>
                </a:cubicBezTo>
                <a:cubicBezTo>
                  <a:pt x="3384301" y="672461"/>
                  <a:pt x="3376047" y="679368"/>
                  <a:pt x="3422210" y="660903"/>
                </a:cubicBezTo>
                <a:cubicBezTo>
                  <a:pt x="3437831" y="614039"/>
                  <a:pt x="3418660" y="647411"/>
                  <a:pt x="3458424" y="624689"/>
                </a:cubicBezTo>
                <a:cubicBezTo>
                  <a:pt x="3471525" y="617203"/>
                  <a:pt x="3482360" y="606299"/>
                  <a:pt x="3494638" y="597529"/>
                </a:cubicBezTo>
                <a:cubicBezTo>
                  <a:pt x="3503492" y="591205"/>
                  <a:pt x="3512351" y="584820"/>
                  <a:pt x="3521798" y="579422"/>
                </a:cubicBezTo>
                <a:cubicBezTo>
                  <a:pt x="3533516" y="572726"/>
                  <a:pt x="3546567" y="568468"/>
                  <a:pt x="3558012" y="561315"/>
                </a:cubicBezTo>
                <a:cubicBezTo>
                  <a:pt x="3570808" y="553318"/>
                  <a:pt x="3581947" y="542924"/>
                  <a:pt x="3594226" y="534154"/>
                </a:cubicBezTo>
                <a:cubicBezTo>
                  <a:pt x="3603080" y="527830"/>
                  <a:pt x="3613027" y="523014"/>
                  <a:pt x="3621386" y="516048"/>
                </a:cubicBezTo>
                <a:cubicBezTo>
                  <a:pt x="3631222" y="507851"/>
                  <a:pt x="3638128" y="496329"/>
                  <a:pt x="3648547" y="488887"/>
                </a:cubicBezTo>
                <a:cubicBezTo>
                  <a:pt x="3710534" y="444610"/>
                  <a:pt x="3660597" y="495442"/>
                  <a:pt x="3711921" y="452673"/>
                </a:cubicBezTo>
                <a:cubicBezTo>
                  <a:pt x="3721757" y="444477"/>
                  <a:pt x="3728975" y="433373"/>
                  <a:pt x="3739081" y="425513"/>
                </a:cubicBezTo>
                <a:cubicBezTo>
                  <a:pt x="3756259" y="412152"/>
                  <a:pt x="3775992" y="402356"/>
                  <a:pt x="3793402" y="389299"/>
                </a:cubicBezTo>
                <a:cubicBezTo>
                  <a:pt x="3898512" y="310468"/>
                  <a:pt x="3756450" y="419680"/>
                  <a:pt x="3865830" y="325925"/>
                </a:cubicBezTo>
                <a:cubicBezTo>
                  <a:pt x="3874091" y="318844"/>
                  <a:pt x="3884136" y="314142"/>
                  <a:pt x="3892990" y="307818"/>
                </a:cubicBezTo>
                <a:cubicBezTo>
                  <a:pt x="3905269" y="299047"/>
                  <a:pt x="3916408" y="288654"/>
                  <a:pt x="3929204" y="280657"/>
                </a:cubicBezTo>
                <a:cubicBezTo>
                  <a:pt x="3940649" y="273504"/>
                  <a:pt x="3953700" y="269247"/>
                  <a:pt x="3965418" y="262551"/>
                </a:cubicBezTo>
                <a:cubicBezTo>
                  <a:pt x="3988308" y="249471"/>
                  <a:pt x="4007206" y="232393"/>
                  <a:pt x="4028792" y="217283"/>
                </a:cubicBezTo>
                <a:cubicBezTo>
                  <a:pt x="4046620" y="204803"/>
                  <a:pt x="4065006" y="193140"/>
                  <a:pt x="4083113" y="181069"/>
                </a:cubicBezTo>
                <a:cubicBezTo>
                  <a:pt x="4092166" y="175033"/>
                  <a:pt x="4099950" y="166403"/>
                  <a:pt x="4110273" y="162962"/>
                </a:cubicBezTo>
                <a:lnTo>
                  <a:pt x="4137434" y="153909"/>
                </a:lnTo>
                <a:cubicBezTo>
                  <a:pt x="4146487" y="147873"/>
                  <a:pt x="4156506" y="143081"/>
                  <a:pt x="4164594" y="135802"/>
                </a:cubicBezTo>
                <a:cubicBezTo>
                  <a:pt x="4196483" y="107102"/>
                  <a:pt x="4225360" y="67451"/>
                  <a:pt x="4264182" y="45267"/>
                </a:cubicBezTo>
                <a:cubicBezTo>
                  <a:pt x="4272468" y="40532"/>
                  <a:pt x="4282289" y="39232"/>
                  <a:pt x="4291343" y="36214"/>
                </a:cubicBezTo>
                <a:lnTo>
                  <a:pt x="4345663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997513" y="2553077"/>
            <a:ext cx="181069" cy="289711"/>
          </a:xfrm>
          <a:custGeom>
            <a:avLst/>
            <a:gdLst>
              <a:gd name="connsiteX0" fmla="*/ 0 w 181069"/>
              <a:gd name="connsiteY0" fmla="*/ 0 h 289711"/>
              <a:gd name="connsiteX1" fmla="*/ 9053 w 181069"/>
              <a:gd name="connsiteY1" fmla="*/ 45268 h 289711"/>
              <a:gd name="connsiteX2" fmla="*/ 36214 w 181069"/>
              <a:gd name="connsiteY2" fmla="*/ 81481 h 289711"/>
              <a:gd name="connsiteX3" fmla="*/ 81481 w 181069"/>
              <a:gd name="connsiteY3" fmla="*/ 135802 h 289711"/>
              <a:gd name="connsiteX4" fmla="*/ 126748 w 181069"/>
              <a:gd name="connsiteY4" fmla="*/ 217283 h 289711"/>
              <a:gd name="connsiteX5" fmla="*/ 144855 w 181069"/>
              <a:gd name="connsiteY5" fmla="*/ 244444 h 289711"/>
              <a:gd name="connsiteX6" fmla="*/ 153909 w 181069"/>
              <a:gd name="connsiteY6" fmla="*/ 271604 h 289711"/>
              <a:gd name="connsiteX7" fmla="*/ 181069 w 181069"/>
              <a:gd name="connsiteY7" fmla="*/ 289711 h 289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1069" h="289711">
                <a:moveTo>
                  <a:pt x="0" y="0"/>
                </a:moveTo>
                <a:cubicBezTo>
                  <a:pt x="3018" y="15089"/>
                  <a:pt x="2803" y="31206"/>
                  <a:pt x="9053" y="45268"/>
                </a:cubicBezTo>
                <a:cubicBezTo>
                  <a:pt x="15181" y="59056"/>
                  <a:pt x="27444" y="69203"/>
                  <a:pt x="36214" y="81481"/>
                </a:cubicBezTo>
                <a:cubicBezTo>
                  <a:pt x="67729" y="125601"/>
                  <a:pt x="39207" y="93528"/>
                  <a:pt x="81481" y="135802"/>
                </a:cubicBezTo>
                <a:cubicBezTo>
                  <a:pt x="97417" y="183608"/>
                  <a:pt x="85241" y="155022"/>
                  <a:pt x="126748" y="217283"/>
                </a:cubicBezTo>
                <a:cubicBezTo>
                  <a:pt x="132784" y="226337"/>
                  <a:pt x="141414" y="234121"/>
                  <a:pt x="144855" y="244444"/>
                </a:cubicBezTo>
                <a:cubicBezTo>
                  <a:pt x="147873" y="253497"/>
                  <a:pt x="147947" y="264152"/>
                  <a:pt x="153909" y="271604"/>
                </a:cubicBezTo>
                <a:cubicBezTo>
                  <a:pt x="160706" y="280100"/>
                  <a:pt x="181069" y="289711"/>
                  <a:pt x="181069" y="28971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188116" y="2636912"/>
            <a:ext cx="234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1457608" y="5296277"/>
            <a:ext cx="236324" cy="715224"/>
          </a:xfrm>
          <a:custGeom>
            <a:avLst/>
            <a:gdLst>
              <a:gd name="connsiteX0" fmla="*/ 0 w 236324"/>
              <a:gd name="connsiteY0" fmla="*/ 0 h 715224"/>
              <a:gd name="connsiteX1" fmla="*/ 72428 w 236324"/>
              <a:gd name="connsiteY1" fmla="*/ 81481 h 715224"/>
              <a:gd name="connsiteX2" fmla="*/ 81481 w 236324"/>
              <a:gd name="connsiteY2" fmla="*/ 117695 h 715224"/>
              <a:gd name="connsiteX3" fmla="*/ 108642 w 236324"/>
              <a:gd name="connsiteY3" fmla="*/ 144856 h 715224"/>
              <a:gd name="connsiteX4" fmla="*/ 144855 w 236324"/>
              <a:gd name="connsiteY4" fmla="*/ 208230 h 715224"/>
              <a:gd name="connsiteX5" fmla="*/ 153909 w 236324"/>
              <a:gd name="connsiteY5" fmla="*/ 235390 h 715224"/>
              <a:gd name="connsiteX6" fmla="*/ 172016 w 236324"/>
              <a:gd name="connsiteY6" fmla="*/ 362139 h 715224"/>
              <a:gd name="connsiteX7" fmla="*/ 199176 w 236324"/>
              <a:gd name="connsiteY7" fmla="*/ 506994 h 715224"/>
              <a:gd name="connsiteX8" fmla="*/ 217283 w 236324"/>
              <a:gd name="connsiteY8" fmla="*/ 570369 h 715224"/>
              <a:gd name="connsiteX9" fmla="*/ 226337 w 236324"/>
              <a:gd name="connsiteY9" fmla="*/ 624689 h 715224"/>
              <a:gd name="connsiteX10" fmla="*/ 235390 w 236324"/>
              <a:gd name="connsiteY10" fmla="*/ 651850 h 715224"/>
              <a:gd name="connsiteX11" fmla="*/ 235390 w 236324"/>
              <a:gd name="connsiteY11" fmla="*/ 715224 h 715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6324" h="715224">
                <a:moveTo>
                  <a:pt x="0" y="0"/>
                </a:moveTo>
                <a:cubicBezTo>
                  <a:pt x="14486" y="14486"/>
                  <a:pt x="60312" y="53210"/>
                  <a:pt x="72428" y="81481"/>
                </a:cubicBezTo>
                <a:cubicBezTo>
                  <a:pt x="77329" y="92918"/>
                  <a:pt x="75308" y="106892"/>
                  <a:pt x="81481" y="117695"/>
                </a:cubicBezTo>
                <a:cubicBezTo>
                  <a:pt x="87833" y="128812"/>
                  <a:pt x="100445" y="135020"/>
                  <a:pt x="108642" y="144856"/>
                </a:cubicBezTo>
                <a:cubicBezTo>
                  <a:pt x="122012" y="160900"/>
                  <a:pt x="137043" y="190001"/>
                  <a:pt x="144855" y="208230"/>
                </a:cubicBezTo>
                <a:cubicBezTo>
                  <a:pt x="148614" y="217001"/>
                  <a:pt x="150891" y="226337"/>
                  <a:pt x="153909" y="235390"/>
                </a:cubicBezTo>
                <a:cubicBezTo>
                  <a:pt x="173194" y="408970"/>
                  <a:pt x="152797" y="246828"/>
                  <a:pt x="172016" y="362139"/>
                </a:cubicBezTo>
                <a:cubicBezTo>
                  <a:pt x="187141" y="452886"/>
                  <a:pt x="173653" y="404903"/>
                  <a:pt x="199176" y="506994"/>
                </a:cubicBezTo>
                <a:cubicBezTo>
                  <a:pt x="204505" y="528308"/>
                  <a:pt x="212343" y="548961"/>
                  <a:pt x="217283" y="570369"/>
                </a:cubicBezTo>
                <a:cubicBezTo>
                  <a:pt x="221411" y="588255"/>
                  <a:pt x="222355" y="606770"/>
                  <a:pt x="226337" y="624689"/>
                </a:cubicBezTo>
                <a:cubicBezTo>
                  <a:pt x="228407" y="634005"/>
                  <a:pt x="234440" y="642354"/>
                  <a:pt x="235390" y="651850"/>
                </a:cubicBezTo>
                <a:cubicBezTo>
                  <a:pt x="237492" y="672870"/>
                  <a:pt x="235390" y="694099"/>
                  <a:pt x="235390" y="71522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575770" y="5365108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=45°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5770" y="5365108"/>
                <a:ext cx="115212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6585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6" grpId="0" animBg="1"/>
      <p:bldP spid="7" grpId="0"/>
      <p:bldP spid="8" grpId="0"/>
      <p:bldP spid="9" grpId="0"/>
      <p:bldP spid="10" grpId="0"/>
      <p:bldP spid="11" grpId="0" animBg="1"/>
      <p:bldP spid="12" grpId="0" animBg="1"/>
      <p:bldP spid="13" grpId="0"/>
      <p:bldP spid="14" grpId="0" animBg="1"/>
      <p:bldP spid="16" grpId="0"/>
      <p:bldP spid="18" grpId="0"/>
      <p:bldP spid="19" grpId="0" animBg="1"/>
      <p:bldP spid="20" grpId="0" animBg="1"/>
      <p:bldP spid="21" grpId="0"/>
      <p:bldP spid="22" grpId="0" animBg="1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547664" y="5733256"/>
            <a:ext cx="432048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5661248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52120" y="5662152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77917" y="5634991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1293328" y="3270655"/>
            <a:ext cx="2664296" cy="1800200"/>
          </a:xfrm>
          <a:prstGeom prst="arc">
            <a:avLst>
              <a:gd name="adj1" fmla="val 16200000"/>
              <a:gd name="adj2" fmla="val 20543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691680" y="1556792"/>
            <a:ext cx="3384376" cy="418621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91880" y="3501008"/>
            <a:ext cx="2160240" cy="22322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03648" y="58781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88124" y="582165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63888" y="587817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5878176"/>
                <a:ext cx="288032" cy="369332"/>
              </a:xfrm>
              <a:prstGeom prst="rect">
                <a:avLst/>
              </a:prstGeom>
              <a:blipFill rotWithShape="1">
                <a:blip r:embed="rId2"/>
                <a:stretch>
                  <a:fillRect r="-65957"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3275856" y="29969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355976" y="2132856"/>
            <a:ext cx="36004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860032" y="21328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3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 animBg="1"/>
      <p:bldP spid="16" grpId="0"/>
      <p:bldP spid="17" grpId="0"/>
      <p:bldP spid="18" grpId="0"/>
      <p:bldP spid="19" grpId="0"/>
      <p:bldP spid="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Popis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45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𝐴𝐵</m:t>
                        </m:r>
                      </m:sub>
                    </m:sSub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</m:d>
                    <m:r>
                      <a:rPr lang="cs-CZ" b="0" i="0" smtClean="0">
                        <a:latin typeface="Cambria Math"/>
                        <a:ea typeface="Cambria Math"/>
                      </a:rPr>
                      <m:t>=45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;↔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𝑟𝑎𝑚𝑒𝑛𝑜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ú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h𝑙𝑢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𝐴𝐵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𝑐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=3,5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6543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č.4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</a:t>
                </a:r>
                <a:r>
                  <a:rPr lang="cs-CZ" dirty="0" smtClean="0"/>
                  <a:t>ABC, </a:t>
                </a:r>
                <a:r>
                  <a:rPr lang="cs-CZ" dirty="0" smtClean="0"/>
                  <a:t>je-li dáno </a:t>
                </a:r>
                <a:r>
                  <a:rPr lang="cs-CZ" i="1" dirty="0">
                    <a:latin typeface="Cambria Math"/>
                  </a:rPr>
                  <a:t> </a:t>
                </a:r>
                <a:r>
                  <a:rPr lang="cs-CZ" i="1" dirty="0" smtClean="0">
                    <a:latin typeface="Cambria Math"/>
                  </a:rPr>
                  <a:t>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=9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=7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Náčrtek: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olný tvar 3"/>
          <p:cNvSpPr/>
          <p:nvPr/>
        </p:nvSpPr>
        <p:spPr>
          <a:xfrm>
            <a:off x="1068309" y="5676523"/>
            <a:ext cx="4237022" cy="54321"/>
          </a:xfrm>
          <a:custGeom>
            <a:avLst/>
            <a:gdLst>
              <a:gd name="connsiteX0" fmla="*/ 0 w 4237022"/>
              <a:gd name="connsiteY0" fmla="*/ 0 h 54321"/>
              <a:gd name="connsiteX1" fmla="*/ 45267 w 4237022"/>
              <a:gd name="connsiteY1" fmla="*/ 18107 h 54321"/>
              <a:gd name="connsiteX2" fmla="*/ 81481 w 4237022"/>
              <a:gd name="connsiteY2" fmla="*/ 36214 h 54321"/>
              <a:gd name="connsiteX3" fmla="*/ 181069 w 4237022"/>
              <a:gd name="connsiteY3" fmla="*/ 54321 h 54321"/>
              <a:gd name="connsiteX4" fmla="*/ 1484768 w 4237022"/>
              <a:gd name="connsiteY4" fmla="*/ 45267 h 54321"/>
              <a:gd name="connsiteX5" fmla="*/ 1828800 w 4237022"/>
              <a:gd name="connsiteY5" fmla="*/ 27160 h 54321"/>
              <a:gd name="connsiteX6" fmla="*/ 1901228 w 4237022"/>
              <a:gd name="connsiteY6" fmla="*/ 18107 h 54321"/>
              <a:gd name="connsiteX7" fmla="*/ 3259247 w 4237022"/>
              <a:gd name="connsiteY7" fmla="*/ 9053 h 54321"/>
              <a:gd name="connsiteX8" fmla="*/ 4237022 w 4237022"/>
              <a:gd name="connsiteY8" fmla="*/ 18107 h 54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37022" h="54321">
                <a:moveTo>
                  <a:pt x="0" y="0"/>
                </a:moveTo>
                <a:cubicBezTo>
                  <a:pt x="15089" y="6036"/>
                  <a:pt x="30416" y="11507"/>
                  <a:pt x="45267" y="18107"/>
                </a:cubicBezTo>
                <a:cubicBezTo>
                  <a:pt x="57600" y="23588"/>
                  <a:pt x="68677" y="31946"/>
                  <a:pt x="81481" y="36214"/>
                </a:cubicBezTo>
                <a:cubicBezTo>
                  <a:pt x="94129" y="40430"/>
                  <a:pt x="171956" y="52802"/>
                  <a:pt x="181069" y="54321"/>
                </a:cubicBezTo>
                <a:lnTo>
                  <a:pt x="1484768" y="45267"/>
                </a:lnTo>
                <a:cubicBezTo>
                  <a:pt x="1599588" y="43374"/>
                  <a:pt x="1714207" y="34633"/>
                  <a:pt x="1828800" y="27160"/>
                </a:cubicBezTo>
                <a:cubicBezTo>
                  <a:pt x="1853079" y="25577"/>
                  <a:pt x="1876899" y="18415"/>
                  <a:pt x="1901228" y="18107"/>
                </a:cubicBezTo>
                <a:lnTo>
                  <a:pt x="3259247" y="9053"/>
                </a:lnTo>
                <a:cubicBezTo>
                  <a:pt x="4019728" y="19616"/>
                  <a:pt x="3693793" y="18107"/>
                  <a:pt x="4237022" y="1810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657600" y="3548958"/>
            <a:ext cx="1665908" cy="2172832"/>
          </a:xfrm>
          <a:custGeom>
            <a:avLst/>
            <a:gdLst>
              <a:gd name="connsiteX0" fmla="*/ 0 w 1665908"/>
              <a:gd name="connsiteY0" fmla="*/ 0 h 2172832"/>
              <a:gd name="connsiteX1" fmla="*/ 27160 w 1665908"/>
              <a:gd name="connsiteY1" fmla="*/ 45268 h 2172832"/>
              <a:gd name="connsiteX2" fmla="*/ 45267 w 1665908"/>
              <a:gd name="connsiteY2" fmla="*/ 72428 h 2172832"/>
              <a:gd name="connsiteX3" fmla="*/ 81481 w 1665908"/>
              <a:gd name="connsiteY3" fmla="*/ 99589 h 2172832"/>
              <a:gd name="connsiteX4" fmla="*/ 126749 w 1665908"/>
              <a:gd name="connsiteY4" fmla="*/ 172016 h 2172832"/>
              <a:gd name="connsiteX5" fmla="*/ 280657 w 1665908"/>
              <a:gd name="connsiteY5" fmla="*/ 271604 h 2172832"/>
              <a:gd name="connsiteX6" fmla="*/ 371192 w 1665908"/>
              <a:gd name="connsiteY6" fmla="*/ 344032 h 2172832"/>
              <a:gd name="connsiteX7" fmla="*/ 416459 w 1665908"/>
              <a:gd name="connsiteY7" fmla="*/ 362139 h 2172832"/>
              <a:gd name="connsiteX8" fmla="*/ 452673 w 1665908"/>
              <a:gd name="connsiteY8" fmla="*/ 398353 h 2172832"/>
              <a:gd name="connsiteX9" fmla="*/ 506994 w 1665908"/>
              <a:gd name="connsiteY9" fmla="*/ 434567 h 2172832"/>
              <a:gd name="connsiteX10" fmla="*/ 525101 w 1665908"/>
              <a:gd name="connsiteY10" fmla="*/ 461727 h 2172832"/>
              <a:gd name="connsiteX11" fmla="*/ 561315 w 1665908"/>
              <a:gd name="connsiteY11" fmla="*/ 497941 h 2172832"/>
              <a:gd name="connsiteX12" fmla="*/ 588475 w 1665908"/>
              <a:gd name="connsiteY12" fmla="*/ 516048 h 2172832"/>
              <a:gd name="connsiteX13" fmla="*/ 651850 w 1665908"/>
              <a:gd name="connsiteY13" fmla="*/ 570369 h 2172832"/>
              <a:gd name="connsiteX14" fmla="*/ 715224 w 1665908"/>
              <a:gd name="connsiteY14" fmla="*/ 660903 h 2172832"/>
              <a:gd name="connsiteX15" fmla="*/ 742384 w 1665908"/>
              <a:gd name="connsiteY15" fmla="*/ 688064 h 2172832"/>
              <a:gd name="connsiteX16" fmla="*/ 769545 w 1665908"/>
              <a:gd name="connsiteY16" fmla="*/ 742385 h 2172832"/>
              <a:gd name="connsiteX17" fmla="*/ 841972 w 1665908"/>
              <a:gd name="connsiteY17" fmla="*/ 832919 h 2172832"/>
              <a:gd name="connsiteX18" fmla="*/ 905347 w 1665908"/>
              <a:gd name="connsiteY18" fmla="*/ 941561 h 2172832"/>
              <a:gd name="connsiteX19" fmla="*/ 923453 w 1665908"/>
              <a:gd name="connsiteY19" fmla="*/ 977775 h 2172832"/>
              <a:gd name="connsiteX20" fmla="*/ 968721 w 1665908"/>
              <a:gd name="connsiteY20" fmla="*/ 1041149 h 2172832"/>
              <a:gd name="connsiteX21" fmla="*/ 995881 w 1665908"/>
              <a:gd name="connsiteY21" fmla="*/ 1086416 h 2172832"/>
              <a:gd name="connsiteX22" fmla="*/ 1068309 w 1665908"/>
              <a:gd name="connsiteY22" fmla="*/ 1167897 h 2172832"/>
              <a:gd name="connsiteX23" fmla="*/ 1086416 w 1665908"/>
              <a:gd name="connsiteY23" fmla="*/ 1204111 h 2172832"/>
              <a:gd name="connsiteX24" fmla="*/ 1131683 w 1665908"/>
              <a:gd name="connsiteY24" fmla="*/ 1258432 h 2172832"/>
              <a:gd name="connsiteX25" fmla="*/ 1176950 w 1665908"/>
              <a:gd name="connsiteY25" fmla="*/ 1348967 h 2172832"/>
              <a:gd name="connsiteX26" fmla="*/ 1231271 w 1665908"/>
              <a:gd name="connsiteY26" fmla="*/ 1430448 h 2172832"/>
              <a:gd name="connsiteX27" fmla="*/ 1267485 w 1665908"/>
              <a:gd name="connsiteY27" fmla="*/ 1457608 h 2172832"/>
              <a:gd name="connsiteX28" fmla="*/ 1303699 w 1665908"/>
              <a:gd name="connsiteY28" fmla="*/ 1502876 h 2172832"/>
              <a:gd name="connsiteX29" fmla="*/ 1339913 w 1665908"/>
              <a:gd name="connsiteY29" fmla="*/ 1539090 h 2172832"/>
              <a:gd name="connsiteX30" fmla="*/ 1358020 w 1665908"/>
              <a:gd name="connsiteY30" fmla="*/ 1584357 h 2172832"/>
              <a:gd name="connsiteX31" fmla="*/ 1385180 w 1665908"/>
              <a:gd name="connsiteY31" fmla="*/ 1611517 h 2172832"/>
              <a:gd name="connsiteX32" fmla="*/ 1448554 w 1665908"/>
              <a:gd name="connsiteY32" fmla="*/ 1702052 h 2172832"/>
              <a:gd name="connsiteX33" fmla="*/ 1484768 w 1665908"/>
              <a:gd name="connsiteY33" fmla="*/ 1756373 h 2172832"/>
              <a:gd name="connsiteX34" fmla="*/ 1502875 w 1665908"/>
              <a:gd name="connsiteY34" fmla="*/ 1792587 h 2172832"/>
              <a:gd name="connsiteX35" fmla="*/ 1530036 w 1665908"/>
              <a:gd name="connsiteY35" fmla="*/ 1837854 h 2172832"/>
              <a:gd name="connsiteX36" fmla="*/ 1548143 w 1665908"/>
              <a:gd name="connsiteY36" fmla="*/ 1892175 h 2172832"/>
              <a:gd name="connsiteX37" fmla="*/ 1557196 w 1665908"/>
              <a:gd name="connsiteY37" fmla="*/ 1919335 h 2172832"/>
              <a:gd name="connsiteX38" fmla="*/ 1593410 w 1665908"/>
              <a:gd name="connsiteY38" fmla="*/ 1982709 h 2172832"/>
              <a:gd name="connsiteX39" fmla="*/ 1620570 w 1665908"/>
              <a:gd name="connsiteY39" fmla="*/ 2064191 h 2172832"/>
              <a:gd name="connsiteX40" fmla="*/ 1629624 w 1665908"/>
              <a:gd name="connsiteY40" fmla="*/ 2100404 h 2172832"/>
              <a:gd name="connsiteX41" fmla="*/ 1665838 w 1665908"/>
              <a:gd name="connsiteY41" fmla="*/ 2172832 h 2172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665908" h="2172832">
                <a:moveTo>
                  <a:pt x="0" y="0"/>
                </a:moveTo>
                <a:cubicBezTo>
                  <a:pt x="9053" y="15089"/>
                  <a:pt x="17834" y="30346"/>
                  <a:pt x="27160" y="45268"/>
                </a:cubicBezTo>
                <a:cubicBezTo>
                  <a:pt x="32927" y="54495"/>
                  <a:pt x="37573" y="64734"/>
                  <a:pt x="45267" y="72428"/>
                </a:cubicBezTo>
                <a:cubicBezTo>
                  <a:pt x="55937" y="83098"/>
                  <a:pt x="70811" y="88919"/>
                  <a:pt x="81481" y="99589"/>
                </a:cubicBezTo>
                <a:cubicBezTo>
                  <a:pt x="92318" y="110426"/>
                  <a:pt x="121534" y="167496"/>
                  <a:pt x="126749" y="172016"/>
                </a:cubicBezTo>
                <a:cubicBezTo>
                  <a:pt x="259677" y="287220"/>
                  <a:pt x="194169" y="208703"/>
                  <a:pt x="280657" y="271604"/>
                </a:cubicBezTo>
                <a:cubicBezTo>
                  <a:pt x="289881" y="278313"/>
                  <a:pt x="352412" y="333599"/>
                  <a:pt x="371192" y="344032"/>
                </a:cubicBezTo>
                <a:cubicBezTo>
                  <a:pt x="385398" y="351924"/>
                  <a:pt x="401370" y="356103"/>
                  <a:pt x="416459" y="362139"/>
                </a:cubicBezTo>
                <a:cubicBezTo>
                  <a:pt x="428530" y="374210"/>
                  <a:pt x="439342" y="387689"/>
                  <a:pt x="452673" y="398353"/>
                </a:cubicBezTo>
                <a:cubicBezTo>
                  <a:pt x="469666" y="411948"/>
                  <a:pt x="490616" y="420237"/>
                  <a:pt x="506994" y="434567"/>
                </a:cubicBezTo>
                <a:cubicBezTo>
                  <a:pt x="515183" y="441732"/>
                  <a:pt x="518020" y="453466"/>
                  <a:pt x="525101" y="461727"/>
                </a:cubicBezTo>
                <a:cubicBezTo>
                  <a:pt x="536211" y="474689"/>
                  <a:pt x="548353" y="486831"/>
                  <a:pt x="561315" y="497941"/>
                </a:cubicBezTo>
                <a:cubicBezTo>
                  <a:pt x="569576" y="505022"/>
                  <a:pt x="579621" y="509724"/>
                  <a:pt x="588475" y="516048"/>
                </a:cubicBezTo>
                <a:cubicBezTo>
                  <a:pt x="614840" y="534880"/>
                  <a:pt x="631069" y="546124"/>
                  <a:pt x="651850" y="570369"/>
                </a:cubicBezTo>
                <a:cubicBezTo>
                  <a:pt x="691395" y="616505"/>
                  <a:pt x="671609" y="604827"/>
                  <a:pt x="715224" y="660903"/>
                </a:cubicBezTo>
                <a:cubicBezTo>
                  <a:pt x="723085" y="671010"/>
                  <a:pt x="735282" y="677411"/>
                  <a:pt x="742384" y="688064"/>
                </a:cubicBezTo>
                <a:cubicBezTo>
                  <a:pt x="753613" y="704908"/>
                  <a:pt x="759344" y="724898"/>
                  <a:pt x="769545" y="742385"/>
                </a:cubicBezTo>
                <a:cubicBezTo>
                  <a:pt x="801524" y="797206"/>
                  <a:pt x="801121" y="792068"/>
                  <a:pt x="841972" y="832919"/>
                </a:cubicBezTo>
                <a:cubicBezTo>
                  <a:pt x="874304" y="929916"/>
                  <a:pt x="839497" y="847489"/>
                  <a:pt x="905347" y="941561"/>
                </a:cubicBezTo>
                <a:cubicBezTo>
                  <a:pt x="913086" y="952617"/>
                  <a:pt x="916207" y="966389"/>
                  <a:pt x="923453" y="977775"/>
                </a:cubicBezTo>
                <a:cubicBezTo>
                  <a:pt x="937390" y="999677"/>
                  <a:pt x="954321" y="1019549"/>
                  <a:pt x="968721" y="1041149"/>
                </a:cubicBezTo>
                <a:cubicBezTo>
                  <a:pt x="978482" y="1055790"/>
                  <a:pt x="986120" y="1071775"/>
                  <a:pt x="995881" y="1086416"/>
                </a:cubicBezTo>
                <a:cubicBezTo>
                  <a:pt x="1057499" y="1178843"/>
                  <a:pt x="981750" y="1056606"/>
                  <a:pt x="1068309" y="1167897"/>
                </a:cubicBezTo>
                <a:cubicBezTo>
                  <a:pt x="1076595" y="1178550"/>
                  <a:pt x="1078677" y="1193054"/>
                  <a:pt x="1086416" y="1204111"/>
                </a:cubicBezTo>
                <a:cubicBezTo>
                  <a:pt x="1099932" y="1223420"/>
                  <a:pt x="1116594" y="1240325"/>
                  <a:pt x="1131683" y="1258432"/>
                </a:cubicBezTo>
                <a:cubicBezTo>
                  <a:pt x="1152178" y="1340409"/>
                  <a:pt x="1123056" y="1241179"/>
                  <a:pt x="1176950" y="1348967"/>
                </a:cubicBezTo>
                <a:cubicBezTo>
                  <a:pt x="1195903" y="1386874"/>
                  <a:pt x="1197787" y="1396965"/>
                  <a:pt x="1231271" y="1430448"/>
                </a:cubicBezTo>
                <a:cubicBezTo>
                  <a:pt x="1241941" y="1441118"/>
                  <a:pt x="1256815" y="1446938"/>
                  <a:pt x="1267485" y="1457608"/>
                </a:cubicBezTo>
                <a:cubicBezTo>
                  <a:pt x="1281149" y="1471272"/>
                  <a:pt x="1290861" y="1488433"/>
                  <a:pt x="1303699" y="1502876"/>
                </a:cubicBezTo>
                <a:cubicBezTo>
                  <a:pt x="1315041" y="1515635"/>
                  <a:pt x="1327842" y="1527019"/>
                  <a:pt x="1339913" y="1539090"/>
                </a:cubicBezTo>
                <a:cubicBezTo>
                  <a:pt x="1345949" y="1554179"/>
                  <a:pt x="1349407" y="1570576"/>
                  <a:pt x="1358020" y="1584357"/>
                </a:cubicBezTo>
                <a:cubicBezTo>
                  <a:pt x="1364806" y="1595214"/>
                  <a:pt x="1376848" y="1601796"/>
                  <a:pt x="1385180" y="1611517"/>
                </a:cubicBezTo>
                <a:cubicBezTo>
                  <a:pt x="1405295" y="1634984"/>
                  <a:pt x="1432964" y="1678667"/>
                  <a:pt x="1448554" y="1702052"/>
                </a:cubicBezTo>
                <a:cubicBezTo>
                  <a:pt x="1448558" y="1702057"/>
                  <a:pt x="1484765" y="1756368"/>
                  <a:pt x="1484768" y="1756373"/>
                </a:cubicBezTo>
                <a:cubicBezTo>
                  <a:pt x="1490804" y="1768444"/>
                  <a:pt x="1496321" y="1780789"/>
                  <a:pt x="1502875" y="1792587"/>
                </a:cubicBezTo>
                <a:cubicBezTo>
                  <a:pt x="1511421" y="1807969"/>
                  <a:pt x="1522754" y="1821835"/>
                  <a:pt x="1530036" y="1837854"/>
                </a:cubicBezTo>
                <a:cubicBezTo>
                  <a:pt x="1537934" y="1855230"/>
                  <a:pt x="1542107" y="1874068"/>
                  <a:pt x="1548143" y="1892175"/>
                </a:cubicBezTo>
                <a:cubicBezTo>
                  <a:pt x="1551161" y="1901228"/>
                  <a:pt x="1551902" y="1911395"/>
                  <a:pt x="1557196" y="1919335"/>
                </a:cubicBezTo>
                <a:cubicBezTo>
                  <a:pt x="1582789" y="1957724"/>
                  <a:pt x="1570437" y="1936763"/>
                  <a:pt x="1593410" y="1982709"/>
                </a:cubicBezTo>
                <a:cubicBezTo>
                  <a:pt x="1615101" y="2069477"/>
                  <a:pt x="1586484" y="1961934"/>
                  <a:pt x="1620570" y="2064191"/>
                </a:cubicBezTo>
                <a:cubicBezTo>
                  <a:pt x="1624505" y="2075995"/>
                  <a:pt x="1624059" y="2089275"/>
                  <a:pt x="1629624" y="2100404"/>
                </a:cubicBezTo>
                <a:cubicBezTo>
                  <a:pt x="1669186" y="2179526"/>
                  <a:pt x="1665838" y="2127477"/>
                  <a:pt x="1665838" y="21728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64071" y="56644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4287" y="320416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solidFill>
                      <a:srgbClr val="FF0000"/>
                    </a:solidFill>
                  </a:rPr>
                  <a:t>c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=9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𝑐𝑚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0110" y="5734441"/>
                <a:ext cx="122587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447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63688" y="5218516"/>
                <a:ext cx="15210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=7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218516"/>
                <a:ext cx="152102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Volný tvar 9"/>
          <p:cNvSpPr/>
          <p:nvPr/>
        </p:nvSpPr>
        <p:spPr>
          <a:xfrm>
            <a:off x="3041964" y="3603279"/>
            <a:ext cx="633743" cy="2118511"/>
          </a:xfrm>
          <a:custGeom>
            <a:avLst/>
            <a:gdLst>
              <a:gd name="connsiteX0" fmla="*/ 624689 w 633743"/>
              <a:gd name="connsiteY0" fmla="*/ 0 h 2118511"/>
              <a:gd name="connsiteX1" fmla="*/ 633743 w 633743"/>
              <a:gd name="connsiteY1" fmla="*/ 45268 h 2118511"/>
              <a:gd name="connsiteX2" fmla="*/ 615636 w 633743"/>
              <a:gd name="connsiteY2" fmla="*/ 108642 h 2118511"/>
              <a:gd name="connsiteX3" fmla="*/ 579422 w 633743"/>
              <a:gd name="connsiteY3" fmla="*/ 162963 h 2118511"/>
              <a:gd name="connsiteX4" fmla="*/ 570369 w 633743"/>
              <a:gd name="connsiteY4" fmla="*/ 190123 h 2118511"/>
              <a:gd name="connsiteX5" fmla="*/ 552262 w 633743"/>
              <a:gd name="connsiteY5" fmla="*/ 217283 h 2118511"/>
              <a:gd name="connsiteX6" fmla="*/ 534155 w 633743"/>
              <a:gd name="connsiteY6" fmla="*/ 253497 h 2118511"/>
              <a:gd name="connsiteX7" fmla="*/ 516048 w 633743"/>
              <a:gd name="connsiteY7" fmla="*/ 334978 h 2118511"/>
              <a:gd name="connsiteX8" fmla="*/ 479834 w 633743"/>
              <a:gd name="connsiteY8" fmla="*/ 434567 h 2118511"/>
              <a:gd name="connsiteX9" fmla="*/ 470781 w 633743"/>
              <a:gd name="connsiteY9" fmla="*/ 470780 h 2118511"/>
              <a:gd name="connsiteX10" fmla="*/ 416460 w 633743"/>
              <a:gd name="connsiteY10" fmla="*/ 543208 h 2118511"/>
              <a:gd name="connsiteX11" fmla="*/ 407406 w 633743"/>
              <a:gd name="connsiteY11" fmla="*/ 570369 h 2118511"/>
              <a:gd name="connsiteX12" fmla="*/ 398353 w 633743"/>
              <a:gd name="connsiteY12" fmla="*/ 615636 h 2118511"/>
              <a:gd name="connsiteX13" fmla="*/ 380246 w 633743"/>
              <a:gd name="connsiteY13" fmla="*/ 660903 h 2118511"/>
              <a:gd name="connsiteX14" fmla="*/ 371192 w 633743"/>
              <a:gd name="connsiteY14" fmla="*/ 706171 h 2118511"/>
              <a:gd name="connsiteX15" fmla="*/ 325925 w 633743"/>
              <a:gd name="connsiteY15" fmla="*/ 778598 h 2118511"/>
              <a:gd name="connsiteX16" fmla="*/ 289711 w 633743"/>
              <a:gd name="connsiteY16" fmla="*/ 950614 h 2118511"/>
              <a:gd name="connsiteX17" fmla="*/ 244444 w 633743"/>
              <a:gd name="connsiteY17" fmla="*/ 1086416 h 2118511"/>
              <a:gd name="connsiteX18" fmla="*/ 226337 w 633743"/>
              <a:gd name="connsiteY18" fmla="*/ 1176951 h 2118511"/>
              <a:gd name="connsiteX19" fmla="*/ 208230 w 633743"/>
              <a:gd name="connsiteY19" fmla="*/ 1213165 h 2118511"/>
              <a:gd name="connsiteX20" fmla="*/ 199177 w 633743"/>
              <a:gd name="connsiteY20" fmla="*/ 1285592 h 2118511"/>
              <a:gd name="connsiteX21" fmla="*/ 181070 w 633743"/>
              <a:gd name="connsiteY21" fmla="*/ 1348967 h 2118511"/>
              <a:gd name="connsiteX22" fmla="*/ 153909 w 633743"/>
              <a:gd name="connsiteY22" fmla="*/ 1421394 h 2118511"/>
              <a:gd name="connsiteX23" fmla="*/ 135802 w 633743"/>
              <a:gd name="connsiteY23" fmla="*/ 1530036 h 2118511"/>
              <a:gd name="connsiteX24" fmla="*/ 108642 w 633743"/>
              <a:gd name="connsiteY24" fmla="*/ 1593410 h 2118511"/>
              <a:gd name="connsiteX25" fmla="*/ 99588 w 633743"/>
              <a:gd name="connsiteY25" fmla="*/ 1629624 h 2118511"/>
              <a:gd name="connsiteX26" fmla="*/ 81482 w 633743"/>
              <a:gd name="connsiteY26" fmla="*/ 1738266 h 2118511"/>
              <a:gd name="connsiteX27" fmla="*/ 63375 w 633743"/>
              <a:gd name="connsiteY27" fmla="*/ 1874068 h 2118511"/>
              <a:gd name="connsiteX28" fmla="*/ 45268 w 633743"/>
              <a:gd name="connsiteY28" fmla="*/ 1937442 h 2118511"/>
              <a:gd name="connsiteX29" fmla="*/ 36214 w 633743"/>
              <a:gd name="connsiteY29" fmla="*/ 2009870 h 2118511"/>
              <a:gd name="connsiteX30" fmla="*/ 18107 w 633743"/>
              <a:gd name="connsiteY30" fmla="*/ 2073244 h 2118511"/>
              <a:gd name="connsiteX31" fmla="*/ 0 w 633743"/>
              <a:gd name="connsiteY31" fmla="*/ 2118511 h 2118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633743" h="2118511">
                <a:moveTo>
                  <a:pt x="624689" y="0"/>
                </a:moveTo>
                <a:cubicBezTo>
                  <a:pt x="627707" y="15089"/>
                  <a:pt x="633743" y="29880"/>
                  <a:pt x="633743" y="45268"/>
                </a:cubicBezTo>
                <a:cubicBezTo>
                  <a:pt x="633743" y="49952"/>
                  <a:pt x="619904" y="100960"/>
                  <a:pt x="615636" y="108642"/>
                </a:cubicBezTo>
                <a:cubicBezTo>
                  <a:pt x="605068" y="127665"/>
                  <a:pt x="579422" y="162963"/>
                  <a:pt x="579422" y="162963"/>
                </a:cubicBezTo>
                <a:cubicBezTo>
                  <a:pt x="576404" y="172016"/>
                  <a:pt x="574637" y="181587"/>
                  <a:pt x="570369" y="190123"/>
                </a:cubicBezTo>
                <a:cubicBezTo>
                  <a:pt x="565503" y="199855"/>
                  <a:pt x="557660" y="207836"/>
                  <a:pt x="552262" y="217283"/>
                </a:cubicBezTo>
                <a:cubicBezTo>
                  <a:pt x="545566" y="229001"/>
                  <a:pt x="540191" y="241426"/>
                  <a:pt x="534155" y="253497"/>
                </a:cubicBezTo>
                <a:cubicBezTo>
                  <a:pt x="528119" y="280657"/>
                  <a:pt x="523217" y="308095"/>
                  <a:pt x="516048" y="334978"/>
                </a:cubicBezTo>
                <a:cubicBezTo>
                  <a:pt x="496321" y="408956"/>
                  <a:pt x="502033" y="367968"/>
                  <a:pt x="479834" y="434567"/>
                </a:cubicBezTo>
                <a:cubicBezTo>
                  <a:pt x="475899" y="446371"/>
                  <a:pt x="477050" y="460032"/>
                  <a:pt x="470781" y="470780"/>
                </a:cubicBezTo>
                <a:cubicBezTo>
                  <a:pt x="455575" y="496847"/>
                  <a:pt x="416460" y="543208"/>
                  <a:pt x="416460" y="543208"/>
                </a:cubicBezTo>
                <a:cubicBezTo>
                  <a:pt x="413442" y="552262"/>
                  <a:pt x="409721" y="561111"/>
                  <a:pt x="407406" y="570369"/>
                </a:cubicBezTo>
                <a:cubicBezTo>
                  <a:pt x="403674" y="585297"/>
                  <a:pt x="402775" y="600897"/>
                  <a:pt x="398353" y="615636"/>
                </a:cubicBezTo>
                <a:cubicBezTo>
                  <a:pt x="393683" y="631202"/>
                  <a:pt x="384916" y="645337"/>
                  <a:pt x="380246" y="660903"/>
                </a:cubicBezTo>
                <a:cubicBezTo>
                  <a:pt x="375824" y="675642"/>
                  <a:pt x="376058" y="691572"/>
                  <a:pt x="371192" y="706171"/>
                </a:cubicBezTo>
                <a:cubicBezTo>
                  <a:pt x="361250" y="735999"/>
                  <a:pt x="344511" y="753817"/>
                  <a:pt x="325925" y="778598"/>
                </a:cubicBezTo>
                <a:cubicBezTo>
                  <a:pt x="289654" y="887412"/>
                  <a:pt x="322392" y="779039"/>
                  <a:pt x="289711" y="950614"/>
                </a:cubicBezTo>
                <a:cubicBezTo>
                  <a:pt x="271200" y="1047794"/>
                  <a:pt x="276632" y="997900"/>
                  <a:pt x="244444" y="1086416"/>
                </a:cubicBezTo>
                <a:cubicBezTo>
                  <a:pt x="225482" y="1138562"/>
                  <a:pt x="245485" y="1113124"/>
                  <a:pt x="226337" y="1176951"/>
                </a:cubicBezTo>
                <a:cubicBezTo>
                  <a:pt x="222459" y="1189878"/>
                  <a:pt x="214266" y="1201094"/>
                  <a:pt x="208230" y="1213165"/>
                </a:cubicBezTo>
                <a:cubicBezTo>
                  <a:pt x="205212" y="1237307"/>
                  <a:pt x="203948" y="1261734"/>
                  <a:pt x="199177" y="1285592"/>
                </a:cubicBezTo>
                <a:cubicBezTo>
                  <a:pt x="194868" y="1307136"/>
                  <a:pt x="187383" y="1327923"/>
                  <a:pt x="181070" y="1348967"/>
                </a:cubicBezTo>
                <a:cubicBezTo>
                  <a:pt x="172557" y="1377344"/>
                  <a:pt x="165887" y="1391449"/>
                  <a:pt x="153909" y="1421394"/>
                </a:cubicBezTo>
                <a:cubicBezTo>
                  <a:pt x="148797" y="1457179"/>
                  <a:pt x="144630" y="1494724"/>
                  <a:pt x="135802" y="1530036"/>
                </a:cubicBezTo>
                <a:cubicBezTo>
                  <a:pt x="124560" y="1575002"/>
                  <a:pt x="128077" y="1541585"/>
                  <a:pt x="108642" y="1593410"/>
                </a:cubicBezTo>
                <a:cubicBezTo>
                  <a:pt x="104273" y="1605061"/>
                  <a:pt x="102287" y="1617477"/>
                  <a:pt x="99588" y="1629624"/>
                </a:cubicBezTo>
                <a:cubicBezTo>
                  <a:pt x="91041" y="1668084"/>
                  <a:pt x="86206" y="1698116"/>
                  <a:pt x="81482" y="1738266"/>
                </a:cubicBezTo>
                <a:cubicBezTo>
                  <a:pt x="73942" y="1802357"/>
                  <a:pt x="76830" y="1820246"/>
                  <a:pt x="63375" y="1874068"/>
                </a:cubicBezTo>
                <a:cubicBezTo>
                  <a:pt x="52607" y="1917138"/>
                  <a:pt x="53739" y="1886616"/>
                  <a:pt x="45268" y="1937442"/>
                </a:cubicBezTo>
                <a:cubicBezTo>
                  <a:pt x="41268" y="1961442"/>
                  <a:pt x="40986" y="1986012"/>
                  <a:pt x="36214" y="2009870"/>
                </a:cubicBezTo>
                <a:cubicBezTo>
                  <a:pt x="31905" y="2031413"/>
                  <a:pt x="25055" y="2052401"/>
                  <a:pt x="18107" y="2073244"/>
                </a:cubicBezTo>
                <a:cubicBezTo>
                  <a:pt x="12968" y="2088661"/>
                  <a:pt x="0" y="2118511"/>
                  <a:pt x="0" y="211851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005750" y="5549774"/>
            <a:ext cx="18768" cy="307818"/>
          </a:xfrm>
          <a:custGeom>
            <a:avLst/>
            <a:gdLst>
              <a:gd name="connsiteX0" fmla="*/ 0 w 18768"/>
              <a:gd name="connsiteY0" fmla="*/ 0 h 307818"/>
              <a:gd name="connsiteX1" fmla="*/ 18107 w 18768"/>
              <a:gd name="connsiteY1" fmla="*/ 307818 h 30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768" h="307818">
                <a:moveTo>
                  <a:pt x="0" y="0"/>
                </a:moveTo>
                <a:cubicBezTo>
                  <a:pt x="24101" y="204861"/>
                  <a:pt x="18107" y="102252"/>
                  <a:pt x="18107" y="307818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043" y="5849092"/>
                <a:ext cx="58907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Volný tvar 12"/>
          <p:cNvSpPr/>
          <p:nvPr/>
        </p:nvSpPr>
        <p:spPr>
          <a:xfrm>
            <a:off x="3422210" y="3467477"/>
            <a:ext cx="706170" cy="470780"/>
          </a:xfrm>
          <a:custGeom>
            <a:avLst/>
            <a:gdLst>
              <a:gd name="connsiteX0" fmla="*/ 0 w 706170"/>
              <a:gd name="connsiteY0" fmla="*/ 470780 h 470780"/>
              <a:gd name="connsiteX1" fmla="*/ 27160 w 706170"/>
              <a:gd name="connsiteY1" fmla="*/ 416460 h 470780"/>
              <a:gd name="connsiteX2" fmla="*/ 45267 w 706170"/>
              <a:gd name="connsiteY2" fmla="*/ 389299 h 470780"/>
              <a:gd name="connsiteX3" fmla="*/ 54321 w 706170"/>
              <a:gd name="connsiteY3" fmla="*/ 362139 h 470780"/>
              <a:gd name="connsiteX4" fmla="*/ 81481 w 706170"/>
              <a:gd name="connsiteY4" fmla="*/ 334978 h 470780"/>
              <a:gd name="connsiteX5" fmla="*/ 117695 w 706170"/>
              <a:gd name="connsiteY5" fmla="*/ 280658 h 470780"/>
              <a:gd name="connsiteX6" fmla="*/ 153909 w 706170"/>
              <a:gd name="connsiteY6" fmla="*/ 226337 h 470780"/>
              <a:gd name="connsiteX7" fmla="*/ 190123 w 706170"/>
              <a:gd name="connsiteY7" fmla="*/ 172016 h 470780"/>
              <a:gd name="connsiteX8" fmla="*/ 235390 w 706170"/>
              <a:gd name="connsiteY8" fmla="*/ 108642 h 470780"/>
              <a:gd name="connsiteX9" fmla="*/ 307818 w 706170"/>
              <a:gd name="connsiteY9" fmla="*/ 90535 h 470780"/>
              <a:gd name="connsiteX10" fmla="*/ 380245 w 706170"/>
              <a:gd name="connsiteY10" fmla="*/ 63374 h 470780"/>
              <a:gd name="connsiteX11" fmla="*/ 443620 w 706170"/>
              <a:gd name="connsiteY11" fmla="*/ 45268 h 470780"/>
              <a:gd name="connsiteX12" fmla="*/ 534154 w 706170"/>
              <a:gd name="connsiteY12" fmla="*/ 36214 h 470780"/>
              <a:gd name="connsiteX13" fmla="*/ 597529 w 706170"/>
              <a:gd name="connsiteY13" fmla="*/ 27161 h 470780"/>
              <a:gd name="connsiteX14" fmla="*/ 688063 w 706170"/>
              <a:gd name="connsiteY14" fmla="*/ 9054 h 470780"/>
              <a:gd name="connsiteX15" fmla="*/ 706170 w 706170"/>
              <a:gd name="connsiteY15" fmla="*/ 0 h 470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06170" h="470780">
                <a:moveTo>
                  <a:pt x="0" y="470780"/>
                </a:moveTo>
                <a:cubicBezTo>
                  <a:pt x="9053" y="452673"/>
                  <a:pt x="17329" y="434156"/>
                  <a:pt x="27160" y="416460"/>
                </a:cubicBezTo>
                <a:cubicBezTo>
                  <a:pt x="32444" y="406948"/>
                  <a:pt x="40401" y="399031"/>
                  <a:pt x="45267" y="389299"/>
                </a:cubicBezTo>
                <a:cubicBezTo>
                  <a:pt x="49535" y="380763"/>
                  <a:pt x="49027" y="370079"/>
                  <a:pt x="54321" y="362139"/>
                </a:cubicBezTo>
                <a:cubicBezTo>
                  <a:pt x="61423" y="351486"/>
                  <a:pt x="73620" y="345085"/>
                  <a:pt x="81481" y="334978"/>
                </a:cubicBezTo>
                <a:cubicBezTo>
                  <a:pt x="94841" y="317800"/>
                  <a:pt x="117695" y="280658"/>
                  <a:pt x="117695" y="280658"/>
                </a:cubicBezTo>
                <a:cubicBezTo>
                  <a:pt x="135009" y="228713"/>
                  <a:pt x="114349" y="277200"/>
                  <a:pt x="153909" y="226337"/>
                </a:cubicBezTo>
                <a:cubicBezTo>
                  <a:pt x="167270" y="209159"/>
                  <a:pt x="178052" y="190123"/>
                  <a:pt x="190123" y="172016"/>
                </a:cubicBezTo>
                <a:cubicBezTo>
                  <a:pt x="196547" y="162379"/>
                  <a:pt x="229510" y="111849"/>
                  <a:pt x="235390" y="108642"/>
                </a:cubicBezTo>
                <a:cubicBezTo>
                  <a:pt x="257237" y="96725"/>
                  <a:pt x="307818" y="90535"/>
                  <a:pt x="307818" y="90535"/>
                </a:cubicBezTo>
                <a:cubicBezTo>
                  <a:pt x="352526" y="60729"/>
                  <a:pt x="317599" y="79035"/>
                  <a:pt x="380245" y="63374"/>
                </a:cubicBezTo>
                <a:cubicBezTo>
                  <a:pt x="401559" y="58046"/>
                  <a:pt x="421984" y="49086"/>
                  <a:pt x="443620" y="45268"/>
                </a:cubicBezTo>
                <a:cubicBezTo>
                  <a:pt x="473487" y="39997"/>
                  <a:pt x="504033" y="39758"/>
                  <a:pt x="534154" y="36214"/>
                </a:cubicBezTo>
                <a:cubicBezTo>
                  <a:pt x="555347" y="33721"/>
                  <a:pt x="576438" y="30406"/>
                  <a:pt x="597529" y="27161"/>
                </a:cubicBezTo>
                <a:cubicBezTo>
                  <a:pt x="622353" y="23342"/>
                  <a:pt x="662354" y="17624"/>
                  <a:pt x="688063" y="9054"/>
                </a:cubicBezTo>
                <a:cubicBezTo>
                  <a:pt x="694465" y="6920"/>
                  <a:pt x="700134" y="3018"/>
                  <a:pt x="706170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013074" y="304476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5340" y="570368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1050203" y="3573495"/>
            <a:ext cx="2607398" cy="2130188"/>
          </a:xfrm>
          <a:custGeom>
            <a:avLst/>
            <a:gdLst>
              <a:gd name="connsiteX0" fmla="*/ 0 w 4345663"/>
              <a:gd name="connsiteY0" fmla="*/ 3232087 h 3232087"/>
              <a:gd name="connsiteX1" fmla="*/ 45267 w 4345663"/>
              <a:gd name="connsiteY1" fmla="*/ 3204927 h 3232087"/>
              <a:gd name="connsiteX2" fmla="*/ 126748 w 4345663"/>
              <a:gd name="connsiteY2" fmla="*/ 3141553 h 3232087"/>
              <a:gd name="connsiteX3" fmla="*/ 190123 w 4345663"/>
              <a:gd name="connsiteY3" fmla="*/ 3123446 h 3232087"/>
              <a:gd name="connsiteX4" fmla="*/ 398352 w 4345663"/>
              <a:gd name="connsiteY4" fmla="*/ 2978590 h 3232087"/>
              <a:gd name="connsiteX5" fmla="*/ 525101 w 4345663"/>
              <a:gd name="connsiteY5" fmla="*/ 2942376 h 3232087"/>
              <a:gd name="connsiteX6" fmla="*/ 561315 w 4345663"/>
              <a:gd name="connsiteY6" fmla="*/ 2924269 h 3232087"/>
              <a:gd name="connsiteX7" fmla="*/ 624689 w 4345663"/>
              <a:gd name="connsiteY7" fmla="*/ 2879002 h 3232087"/>
              <a:gd name="connsiteX8" fmla="*/ 669956 w 4345663"/>
              <a:gd name="connsiteY8" fmla="*/ 2842788 h 3232087"/>
              <a:gd name="connsiteX9" fmla="*/ 706170 w 4345663"/>
              <a:gd name="connsiteY9" fmla="*/ 2824681 h 3232087"/>
              <a:gd name="connsiteX10" fmla="*/ 778598 w 4345663"/>
              <a:gd name="connsiteY10" fmla="*/ 2743200 h 3232087"/>
              <a:gd name="connsiteX11" fmla="*/ 832919 w 4345663"/>
              <a:gd name="connsiteY11" fmla="*/ 2697933 h 3232087"/>
              <a:gd name="connsiteX12" fmla="*/ 914400 w 4345663"/>
              <a:gd name="connsiteY12" fmla="*/ 2607398 h 3232087"/>
              <a:gd name="connsiteX13" fmla="*/ 968721 w 4345663"/>
              <a:gd name="connsiteY13" fmla="*/ 2580238 h 3232087"/>
              <a:gd name="connsiteX14" fmla="*/ 1032095 w 4345663"/>
              <a:gd name="connsiteY14" fmla="*/ 2516863 h 3232087"/>
              <a:gd name="connsiteX15" fmla="*/ 1104523 w 4345663"/>
              <a:gd name="connsiteY15" fmla="*/ 2444436 h 3232087"/>
              <a:gd name="connsiteX16" fmla="*/ 1140737 w 4345663"/>
              <a:gd name="connsiteY16" fmla="*/ 2426329 h 3232087"/>
              <a:gd name="connsiteX17" fmla="*/ 1213164 w 4345663"/>
              <a:gd name="connsiteY17" fmla="*/ 2381061 h 3232087"/>
              <a:gd name="connsiteX18" fmla="*/ 1276539 w 4345663"/>
              <a:gd name="connsiteY18" fmla="*/ 2335794 h 3232087"/>
              <a:gd name="connsiteX19" fmla="*/ 1348966 w 4345663"/>
              <a:gd name="connsiteY19" fmla="*/ 2290527 h 3232087"/>
              <a:gd name="connsiteX20" fmla="*/ 1412341 w 4345663"/>
              <a:gd name="connsiteY20" fmla="*/ 2245259 h 3232087"/>
              <a:gd name="connsiteX21" fmla="*/ 1493822 w 4345663"/>
              <a:gd name="connsiteY21" fmla="*/ 2209046 h 3232087"/>
              <a:gd name="connsiteX22" fmla="*/ 1593410 w 4345663"/>
              <a:gd name="connsiteY22" fmla="*/ 2136618 h 3232087"/>
              <a:gd name="connsiteX23" fmla="*/ 1656784 w 4345663"/>
              <a:gd name="connsiteY23" fmla="*/ 2109457 h 3232087"/>
              <a:gd name="connsiteX24" fmla="*/ 1738265 w 4345663"/>
              <a:gd name="connsiteY24" fmla="*/ 2055137 h 3232087"/>
              <a:gd name="connsiteX25" fmla="*/ 1756372 w 4345663"/>
              <a:gd name="connsiteY25" fmla="*/ 2027976 h 3232087"/>
              <a:gd name="connsiteX26" fmla="*/ 1783533 w 4345663"/>
              <a:gd name="connsiteY26" fmla="*/ 2000816 h 3232087"/>
              <a:gd name="connsiteX27" fmla="*/ 1819747 w 4345663"/>
              <a:gd name="connsiteY27" fmla="*/ 1982709 h 3232087"/>
              <a:gd name="connsiteX28" fmla="*/ 1846907 w 4345663"/>
              <a:gd name="connsiteY28" fmla="*/ 1964602 h 3232087"/>
              <a:gd name="connsiteX29" fmla="*/ 1865014 w 4345663"/>
              <a:gd name="connsiteY29" fmla="*/ 1928388 h 3232087"/>
              <a:gd name="connsiteX30" fmla="*/ 1919335 w 4345663"/>
              <a:gd name="connsiteY30" fmla="*/ 1874067 h 3232087"/>
              <a:gd name="connsiteX31" fmla="*/ 1955548 w 4345663"/>
              <a:gd name="connsiteY31" fmla="*/ 1828800 h 3232087"/>
              <a:gd name="connsiteX32" fmla="*/ 2000816 w 4345663"/>
              <a:gd name="connsiteY32" fmla="*/ 1747319 h 3232087"/>
              <a:gd name="connsiteX33" fmla="*/ 2082297 w 4345663"/>
              <a:gd name="connsiteY33" fmla="*/ 1665838 h 3232087"/>
              <a:gd name="connsiteX34" fmla="*/ 2190939 w 4345663"/>
              <a:gd name="connsiteY34" fmla="*/ 1548143 h 3232087"/>
              <a:gd name="connsiteX35" fmla="*/ 2254313 w 4345663"/>
              <a:gd name="connsiteY35" fmla="*/ 1466661 h 3232087"/>
              <a:gd name="connsiteX36" fmla="*/ 2326741 w 4345663"/>
              <a:gd name="connsiteY36" fmla="*/ 1376127 h 3232087"/>
              <a:gd name="connsiteX37" fmla="*/ 2372008 w 4345663"/>
              <a:gd name="connsiteY37" fmla="*/ 1358020 h 3232087"/>
              <a:gd name="connsiteX38" fmla="*/ 2408222 w 4345663"/>
              <a:gd name="connsiteY38" fmla="*/ 1303699 h 3232087"/>
              <a:gd name="connsiteX39" fmla="*/ 2480649 w 4345663"/>
              <a:gd name="connsiteY39" fmla="*/ 1258432 h 3232087"/>
              <a:gd name="connsiteX40" fmla="*/ 2507810 w 4345663"/>
              <a:gd name="connsiteY40" fmla="*/ 1222218 h 3232087"/>
              <a:gd name="connsiteX41" fmla="*/ 2544024 w 4345663"/>
              <a:gd name="connsiteY41" fmla="*/ 1195057 h 3232087"/>
              <a:gd name="connsiteX42" fmla="*/ 2607398 w 4345663"/>
              <a:gd name="connsiteY42" fmla="*/ 1122630 h 3232087"/>
              <a:gd name="connsiteX43" fmla="*/ 2661719 w 4345663"/>
              <a:gd name="connsiteY43" fmla="*/ 1095469 h 3232087"/>
              <a:gd name="connsiteX44" fmla="*/ 2725093 w 4345663"/>
              <a:gd name="connsiteY44" fmla="*/ 1059255 h 3232087"/>
              <a:gd name="connsiteX45" fmla="*/ 2761307 w 4345663"/>
              <a:gd name="connsiteY45" fmla="*/ 1050202 h 3232087"/>
              <a:gd name="connsiteX46" fmla="*/ 2797521 w 4345663"/>
              <a:gd name="connsiteY46" fmla="*/ 1032095 h 3232087"/>
              <a:gd name="connsiteX47" fmla="*/ 2824681 w 4345663"/>
              <a:gd name="connsiteY47" fmla="*/ 1013988 h 3232087"/>
              <a:gd name="connsiteX48" fmla="*/ 2851842 w 4345663"/>
              <a:gd name="connsiteY48" fmla="*/ 1004935 h 3232087"/>
              <a:gd name="connsiteX49" fmla="*/ 2879002 w 4345663"/>
              <a:gd name="connsiteY49" fmla="*/ 986828 h 3232087"/>
              <a:gd name="connsiteX50" fmla="*/ 2906162 w 4345663"/>
              <a:gd name="connsiteY50" fmla="*/ 977774 h 3232087"/>
              <a:gd name="connsiteX51" fmla="*/ 2969537 w 4345663"/>
              <a:gd name="connsiteY51" fmla="*/ 932507 h 3232087"/>
              <a:gd name="connsiteX52" fmla="*/ 3051018 w 4345663"/>
              <a:gd name="connsiteY52" fmla="*/ 869133 h 3232087"/>
              <a:gd name="connsiteX53" fmla="*/ 3123446 w 4345663"/>
              <a:gd name="connsiteY53" fmla="*/ 823865 h 3232087"/>
              <a:gd name="connsiteX54" fmla="*/ 3150606 w 4345663"/>
              <a:gd name="connsiteY54" fmla="*/ 805758 h 3232087"/>
              <a:gd name="connsiteX55" fmla="*/ 3186820 w 4345663"/>
              <a:gd name="connsiteY55" fmla="*/ 787652 h 3232087"/>
              <a:gd name="connsiteX56" fmla="*/ 3268301 w 4345663"/>
              <a:gd name="connsiteY56" fmla="*/ 751438 h 3232087"/>
              <a:gd name="connsiteX57" fmla="*/ 3349782 w 4345663"/>
              <a:gd name="connsiteY57" fmla="*/ 697117 h 3232087"/>
              <a:gd name="connsiteX58" fmla="*/ 3422210 w 4345663"/>
              <a:gd name="connsiteY58" fmla="*/ 660903 h 3232087"/>
              <a:gd name="connsiteX59" fmla="*/ 3458424 w 4345663"/>
              <a:gd name="connsiteY59" fmla="*/ 624689 h 3232087"/>
              <a:gd name="connsiteX60" fmla="*/ 3494638 w 4345663"/>
              <a:gd name="connsiteY60" fmla="*/ 597529 h 3232087"/>
              <a:gd name="connsiteX61" fmla="*/ 3521798 w 4345663"/>
              <a:gd name="connsiteY61" fmla="*/ 579422 h 3232087"/>
              <a:gd name="connsiteX62" fmla="*/ 3558012 w 4345663"/>
              <a:gd name="connsiteY62" fmla="*/ 561315 h 3232087"/>
              <a:gd name="connsiteX63" fmla="*/ 3594226 w 4345663"/>
              <a:gd name="connsiteY63" fmla="*/ 534154 h 3232087"/>
              <a:gd name="connsiteX64" fmla="*/ 3621386 w 4345663"/>
              <a:gd name="connsiteY64" fmla="*/ 516048 h 3232087"/>
              <a:gd name="connsiteX65" fmla="*/ 3648547 w 4345663"/>
              <a:gd name="connsiteY65" fmla="*/ 488887 h 3232087"/>
              <a:gd name="connsiteX66" fmla="*/ 3711921 w 4345663"/>
              <a:gd name="connsiteY66" fmla="*/ 452673 h 3232087"/>
              <a:gd name="connsiteX67" fmla="*/ 3739081 w 4345663"/>
              <a:gd name="connsiteY67" fmla="*/ 425513 h 3232087"/>
              <a:gd name="connsiteX68" fmla="*/ 3793402 w 4345663"/>
              <a:gd name="connsiteY68" fmla="*/ 389299 h 3232087"/>
              <a:gd name="connsiteX69" fmla="*/ 3865830 w 4345663"/>
              <a:gd name="connsiteY69" fmla="*/ 325925 h 3232087"/>
              <a:gd name="connsiteX70" fmla="*/ 3892990 w 4345663"/>
              <a:gd name="connsiteY70" fmla="*/ 307818 h 3232087"/>
              <a:gd name="connsiteX71" fmla="*/ 3929204 w 4345663"/>
              <a:gd name="connsiteY71" fmla="*/ 280657 h 3232087"/>
              <a:gd name="connsiteX72" fmla="*/ 3965418 w 4345663"/>
              <a:gd name="connsiteY72" fmla="*/ 262551 h 3232087"/>
              <a:gd name="connsiteX73" fmla="*/ 4028792 w 4345663"/>
              <a:gd name="connsiteY73" fmla="*/ 217283 h 3232087"/>
              <a:gd name="connsiteX74" fmla="*/ 4083113 w 4345663"/>
              <a:gd name="connsiteY74" fmla="*/ 181069 h 3232087"/>
              <a:gd name="connsiteX75" fmla="*/ 4110273 w 4345663"/>
              <a:gd name="connsiteY75" fmla="*/ 162962 h 3232087"/>
              <a:gd name="connsiteX76" fmla="*/ 4137434 w 4345663"/>
              <a:gd name="connsiteY76" fmla="*/ 153909 h 3232087"/>
              <a:gd name="connsiteX77" fmla="*/ 4164594 w 4345663"/>
              <a:gd name="connsiteY77" fmla="*/ 135802 h 3232087"/>
              <a:gd name="connsiteX78" fmla="*/ 4264182 w 4345663"/>
              <a:gd name="connsiteY78" fmla="*/ 45267 h 3232087"/>
              <a:gd name="connsiteX79" fmla="*/ 4291343 w 4345663"/>
              <a:gd name="connsiteY79" fmla="*/ 36214 h 3232087"/>
              <a:gd name="connsiteX80" fmla="*/ 4345663 w 4345663"/>
              <a:gd name="connsiteY80" fmla="*/ 0 h 3232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4345663" h="3232087">
                <a:moveTo>
                  <a:pt x="0" y="3232087"/>
                </a:moveTo>
                <a:cubicBezTo>
                  <a:pt x="15089" y="3223034"/>
                  <a:pt x="30948" y="3215155"/>
                  <a:pt x="45267" y="3204927"/>
                </a:cubicBezTo>
                <a:cubicBezTo>
                  <a:pt x="73266" y="3184928"/>
                  <a:pt x="93664" y="3151006"/>
                  <a:pt x="126748" y="3141553"/>
                </a:cubicBezTo>
                <a:lnTo>
                  <a:pt x="190123" y="3123446"/>
                </a:lnTo>
                <a:cubicBezTo>
                  <a:pt x="191292" y="3122589"/>
                  <a:pt x="358248" y="2994996"/>
                  <a:pt x="398352" y="2978590"/>
                </a:cubicBezTo>
                <a:cubicBezTo>
                  <a:pt x="439021" y="2961953"/>
                  <a:pt x="483416" y="2956271"/>
                  <a:pt x="525101" y="2942376"/>
                </a:cubicBezTo>
                <a:cubicBezTo>
                  <a:pt x="537905" y="2938108"/>
                  <a:pt x="549929" y="2931515"/>
                  <a:pt x="561315" y="2924269"/>
                </a:cubicBezTo>
                <a:cubicBezTo>
                  <a:pt x="583217" y="2910332"/>
                  <a:pt x="603921" y="2894578"/>
                  <a:pt x="624689" y="2879002"/>
                </a:cubicBezTo>
                <a:cubicBezTo>
                  <a:pt x="640148" y="2867408"/>
                  <a:pt x="653878" y="2853507"/>
                  <a:pt x="669956" y="2842788"/>
                </a:cubicBezTo>
                <a:cubicBezTo>
                  <a:pt x="681185" y="2835302"/>
                  <a:pt x="695373" y="2832779"/>
                  <a:pt x="706170" y="2824681"/>
                </a:cubicBezTo>
                <a:cubicBezTo>
                  <a:pt x="747584" y="2793620"/>
                  <a:pt x="741299" y="2780498"/>
                  <a:pt x="778598" y="2743200"/>
                </a:cubicBezTo>
                <a:cubicBezTo>
                  <a:pt x="795265" y="2726534"/>
                  <a:pt x="816253" y="2714599"/>
                  <a:pt x="832919" y="2697933"/>
                </a:cubicBezTo>
                <a:cubicBezTo>
                  <a:pt x="876392" y="2654460"/>
                  <a:pt x="819185" y="2655005"/>
                  <a:pt x="914400" y="2607398"/>
                </a:cubicBezTo>
                <a:lnTo>
                  <a:pt x="968721" y="2580238"/>
                </a:lnTo>
                <a:cubicBezTo>
                  <a:pt x="1066330" y="2458225"/>
                  <a:pt x="958114" y="2584118"/>
                  <a:pt x="1032095" y="2516863"/>
                </a:cubicBezTo>
                <a:cubicBezTo>
                  <a:pt x="1057359" y="2493896"/>
                  <a:pt x="1078294" y="2466293"/>
                  <a:pt x="1104523" y="2444436"/>
                </a:cubicBezTo>
                <a:cubicBezTo>
                  <a:pt x="1114891" y="2435796"/>
                  <a:pt x="1129079" y="2433129"/>
                  <a:pt x="1140737" y="2426329"/>
                </a:cubicBezTo>
                <a:cubicBezTo>
                  <a:pt x="1165329" y="2411984"/>
                  <a:pt x="1189476" y="2396853"/>
                  <a:pt x="1213164" y="2381061"/>
                </a:cubicBezTo>
                <a:cubicBezTo>
                  <a:pt x="1234764" y="2366661"/>
                  <a:pt x="1254939" y="2350194"/>
                  <a:pt x="1276539" y="2335794"/>
                </a:cubicBezTo>
                <a:cubicBezTo>
                  <a:pt x="1300227" y="2320002"/>
                  <a:pt x="1325278" y="2306319"/>
                  <a:pt x="1348966" y="2290527"/>
                </a:cubicBezTo>
                <a:cubicBezTo>
                  <a:pt x="1370567" y="2276127"/>
                  <a:pt x="1389714" y="2257986"/>
                  <a:pt x="1412341" y="2245259"/>
                </a:cubicBezTo>
                <a:cubicBezTo>
                  <a:pt x="1438246" y="2230688"/>
                  <a:pt x="1467597" y="2223033"/>
                  <a:pt x="1493822" y="2209046"/>
                </a:cubicBezTo>
                <a:cubicBezTo>
                  <a:pt x="1680285" y="2109600"/>
                  <a:pt x="1428091" y="2233056"/>
                  <a:pt x="1593410" y="2136618"/>
                </a:cubicBezTo>
                <a:cubicBezTo>
                  <a:pt x="1613262" y="2125037"/>
                  <a:pt x="1635659" y="2118511"/>
                  <a:pt x="1656784" y="2109457"/>
                </a:cubicBezTo>
                <a:cubicBezTo>
                  <a:pt x="1775122" y="1991122"/>
                  <a:pt x="1609907" y="2146823"/>
                  <a:pt x="1738265" y="2055137"/>
                </a:cubicBezTo>
                <a:cubicBezTo>
                  <a:pt x="1747119" y="2048812"/>
                  <a:pt x="1749406" y="2036335"/>
                  <a:pt x="1756372" y="2027976"/>
                </a:cubicBezTo>
                <a:cubicBezTo>
                  <a:pt x="1764569" y="2018140"/>
                  <a:pt x="1773114" y="2008258"/>
                  <a:pt x="1783533" y="2000816"/>
                </a:cubicBezTo>
                <a:cubicBezTo>
                  <a:pt x="1794515" y="1992972"/>
                  <a:pt x="1808029" y="1989405"/>
                  <a:pt x="1819747" y="1982709"/>
                </a:cubicBezTo>
                <a:cubicBezTo>
                  <a:pt x="1829194" y="1977311"/>
                  <a:pt x="1837854" y="1970638"/>
                  <a:pt x="1846907" y="1964602"/>
                </a:cubicBezTo>
                <a:cubicBezTo>
                  <a:pt x="1852943" y="1952531"/>
                  <a:pt x="1856583" y="1938927"/>
                  <a:pt x="1865014" y="1928388"/>
                </a:cubicBezTo>
                <a:cubicBezTo>
                  <a:pt x="1881011" y="1908392"/>
                  <a:pt x="1903338" y="1894063"/>
                  <a:pt x="1919335" y="1874067"/>
                </a:cubicBezTo>
                <a:cubicBezTo>
                  <a:pt x="1931406" y="1858978"/>
                  <a:pt x="1943954" y="1844259"/>
                  <a:pt x="1955548" y="1828800"/>
                </a:cubicBezTo>
                <a:cubicBezTo>
                  <a:pt x="1995338" y="1775747"/>
                  <a:pt x="1949340" y="1828209"/>
                  <a:pt x="2000816" y="1747319"/>
                </a:cubicBezTo>
                <a:cubicBezTo>
                  <a:pt x="2072318" y="1634960"/>
                  <a:pt x="1998724" y="1766127"/>
                  <a:pt x="2082297" y="1665838"/>
                </a:cubicBezTo>
                <a:cubicBezTo>
                  <a:pt x="2189930" y="1536677"/>
                  <a:pt x="2060074" y="1641616"/>
                  <a:pt x="2190939" y="1548143"/>
                </a:cubicBezTo>
                <a:cubicBezTo>
                  <a:pt x="2242424" y="1445171"/>
                  <a:pt x="2188803" y="1532171"/>
                  <a:pt x="2254313" y="1466661"/>
                </a:cubicBezTo>
                <a:cubicBezTo>
                  <a:pt x="2294126" y="1426848"/>
                  <a:pt x="2274139" y="1418208"/>
                  <a:pt x="2326741" y="1376127"/>
                </a:cubicBezTo>
                <a:cubicBezTo>
                  <a:pt x="2339431" y="1365975"/>
                  <a:pt x="2356919" y="1364056"/>
                  <a:pt x="2372008" y="1358020"/>
                </a:cubicBezTo>
                <a:cubicBezTo>
                  <a:pt x="2384079" y="1339913"/>
                  <a:pt x="2392834" y="1319087"/>
                  <a:pt x="2408222" y="1303699"/>
                </a:cubicBezTo>
                <a:cubicBezTo>
                  <a:pt x="2428353" y="1283568"/>
                  <a:pt x="2460518" y="1278563"/>
                  <a:pt x="2480649" y="1258432"/>
                </a:cubicBezTo>
                <a:cubicBezTo>
                  <a:pt x="2491319" y="1247762"/>
                  <a:pt x="2497140" y="1232888"/>
                  <a:pt x="2507810" y="1222218"/>
                </a:cubicBezTo>
                <a:cubicBezTo>
                  <a:pt x="2518480" y="1211548"/>
                  <a:pt x="2533354" y="1205727"/>
                  <a:pt x="2544024" y="1195057"/>
                </a:cubicBezTo>
                <a:cubicBezTo>
                  <a:pt x="2627263" y="1111818"/>
                  <a:pt x="2508656" y="1207267"/>
                  <a:pt x="2607398" y="1122630"/>
                </a:cubicBezTo>
                <a:cubicBezTo>
                  <a:pt x="2643722" y="1091495"/>
                  <a:pt x="2623163" y="1114748"/>
                  <a:pt x="2661719" y="1095469"/>
                </a:cubicBezTo>
                <a:cubicBezTo>
                  <a:pt x="2714249" y="1069204"/>
                  <a:pt x="2661608" y="1083062"/>
                  <a:pt x="2725093" y="1059255"/>
                </a:cubicBezTo>
                <a:cubicBezTo>
                  <a:pt x="2736744" y="1054886"/>
                  <a:pt x="2749236" y="1053220"/>
                  <a:pt x="2761307" y="1050202"/>
                </a:cubicBezTo>
                <a:cubicBezTo>
                  <a:pt x="2773378" y="1044166"/>
                  <a:pt x="2785803" y="1038791"/>
                  <a:pt x="2797521" y="1032095"/>
                </a:cubicBezTo>
                <a:cubicBezTo>
                  <a:pt x="2806968" y="1026697"/>
                  <a:pt x="2814949" y="1018854"/>
                  <a:pt x="2824681" y="1013988"/>
                </a:cubicBezTo>
                <a:cubicBezTo>
                  <a:pt x="2833217" y="1009720"/>
                  <a:pt x="2842788" y="1007953"/>
                  <a:pt x="2851842" y="1004935"/>
                </a:cubicBezTo>
                <a:cubicBezTo>
                  <a:pt x="2860895" y="998899"/>
                  <a:pt x="2869270" y="991694"/>
                  <a:pt x="2879002" y="986828"/>
                </a:cubicBezTo>
                <a:cubicBezTo>
                  <a:pt x="2887538" y="982560"/>
                  <a:pt x="2898396" y="983321"/>
                  <a:pt x="2906162" y="977774"/>
                </a:cubicBezTo>
                <a:cubicBezTo>
                  <a:pt x="2981341" y="924074"/>
                  <a:pt x="2908171" y="952961"/>
                  <a:pt x="2969537" y="932507"/>
                </a:cubicBezTo>
                <a:cubicBezTo>
                  <a:pt x="3030605" y="871438"/>
                  <a:pt x="2999564" y="886283"/>
                  <a:pt x="3051018" y="869133"/>
                </a:cubicBezTo>
                <a:cubicBezTo>
                  <a:pt x="3113075" y="827761"/>
                  <a:pt x="3036090" y="878463"/>
                  <a:pt x="3123446" y="823865"/>
                </a:cubicBezTo>
                <a:cubicBezTo>
                  <a:pt x="3132673" y="818098"/>
                  <a:pt x="3141159" y="811156"/>
                  <a:pt x="3150606" y="805758"/>
                </a:cubicBezTo>
                <a:cubicBezTo>
                  <a:pt x="3162324" y="799062"/>
                  <a:pt x="3174749" y="793687"/>
                  <a:pt x="3186820" y="787652"/>
                </a:cubicBezTo>
                <a:cubicBezTo>
                  <a:pt x="3241414" y="733056"/>
                  <a:pt x="3180628" y="783319"/>
                  <a:pt x="3268301" y="751438"/>
                </a:cubicBezTo>
                <a:cubicBezTo>
                  <a:pt x="3293241" y="742369"/>
                  <a:pt x="3328015" y="712664"/>
                  <a:pt x="3349782" y="697117"/>
                </a:cubicBezTo>
                <a:cubicBezTo>
                  <a:pt x="3384301" y="672461"/>
                  <a:pt x="3376047" y="679368"/>
                  <a:pt x="3422210" y="660903"/>
                </a:cubicBezTo>
                <a:cubicBezTo>
                  <a:pt x="3437831" y="614039"/>
                  <a:pt x="3418660" y="647411"/>
                  <a:pt x="3458424" y="624689"/>
                </a:cubicBezTo>
                <a:cubicBezTo>
                  <a:pt x="3471525" y="617203"/>
                  <a:pt x="3482360" y="606299"/>
                  <a:pt x="3494638" y="597529"/>
                </a:cubicBezTo>
                <a:cubicBezTo>
                  <a:pt x="3503492" y="591205"/>
                  <a:pt x="3512351" y="584820"/>
                  <a:pt x="3521798" y="579422"/>
                </a:cubicBezTo>
                <a:cubicBezTo>
                  <a:pt x="3533516" y="572726"/>
                  <a:pt x="3546567" y="568468"/>
                  <a:pt x="3558012" y="561315"/>
                </a:cubicBezTo>
                <a:cubicBezTo>
                  <a:pt x="3570808" y="553318"/>
                  <a:pt x="3581947" y="542924"/>
                  <a:pt x="3594226" y="534154"/>
                </a:cubicBezTo>
                <a:cubicBezTo>
                  <a:pt x="3603080" y="527830"/>
                  <a:pt x="3613027" y="523014"/>
                  <a:pt x="3621386" y="516048"/>
                </a:cubicBezTo>
                <a:cubicBezTo>
                  <a:pt x="3631222" y="507851"/>
                  <a:pt x="3638128" y="496329"/>
                  <a:pt x="3648547" y="488887"/>
                </a:cubicBezTo>
                <a:cubicBezTo>
                  <a:pt x="3710534" y="444610"/>
                  <a:pt x="3660597" y="495442"/>
                  <a:pt x="3711921" y="452673"/>
                </a:cubicBezTo>
                <a:cubicBezTo>
                  <a:pt x="3721757" y="444477"/>
                  <a:pt x="3728975" y="433373"/>
                  <a:pt x="3739081" y="425513"/>
                </a:cubicBezTo>
                <a:cubicBezTo>
                  <a:pt x="3756259" y="412152"/>
                  <a:pt x="3775992" y="402356"/>
                  <a:pt x="3793402" y="389299"/>
                </a:cubicBezTo>
                <a:cubicBezTo>
                  <a:pt x="3898512" y="310468"/>
                  <a:pt x="3756450" y="419680"/>
                  <a:pt x="3865830" y="325925"/>
                </a:cubicBezTo>
                <a:cubicBezTo>
                  <a:pt x="3874091" y="318844"/>
                  <a:pt x="3884136" y="314142"/>
                  <a:pt x="3892990" y="307818"/>
                </a:cubicBezTo>
                <a:cubicBezTo>
                  <a:pt x="3905269" y="299047"/>
                  <a:pt x="3916408" y="288654"/>
                  <a:pt x="3929204" y="280657"/>
                </a:cubicBezTo>
                <a:cubicBezTo>
                  <a:pt x="3940649" y="273504"/>
                  <a:pt x="3953700" y="269247"/>
                  <a:pt x="3965418" y="262551"/>
                </a:cubicBezTo>
                <a:cubicBezTo>
                  <a:pt x="3988308" y="249471"/>
                  <a:pt x="4007206" y="232393"/>
                  <a:pt x="4028792" y="217283"/>
                </a:cubicBezTo>
                <a:cubicBezTo>
                  <a:pt x="4046620" y="204803"/>
                  <a:pt x="4065006" y="193140"/>
                  <a:pt x="4083113" y="181069"/>
                </a:cubicBezTo>
                <a:cubicBezTo>
                  <a:pt x="4092166" y="175033"/>
                  <a:pt x="4099950" y="166403"/>
                  <a:pt x="4110273" y="162962"/>
                </a:cubicBezTo>
                <a:lnTo>
                  <a:pt x="4137434" y="153909"/>
                </a:lnTo>
                <a:cubicBezTo>
                  <a:pt x="4146487" y="147873"/>
                  <a:pt x="4156506" y="143081"/>
                  <a:pt x="4164594" y="135802"/>
                </a:cubicBezTo>
                <a:cubicBezTo>
                  <a:pt x="4196483" y="107102"/>
                  <a:pt x="4225360" y="67451"/>
                  <a:pt x="4264182" y="45267"/>
                </a:cubicBezTo>
                <a:cubicBezTo>
                  <a:pt x="4272468" y="40532"/>
                  <a:pt x="4282289" y="39232"/>
                  <a:pt x="4291343" y="36214"/>
                </a:cubicBezTo>
                <a:lnTo>
                  <a:pt x="4345663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3657600" y="3675707"/>
            <a:ext cx="64476" cy="2027976"/>
          </a:xfrm>
          <a:custGeom>
            <a:avLst/>
            <a:gdLst>
              <a:gd name="connsiteX0" fmla="*/ 0 w 64476"/>
              <a:gd name="connsiteY0" fmla="*/ 0 h 2027976"/>
              <a:gd name="connsiteX1" fmla="*/ 18107 w 64476"/>
              <a:gd name="connsiteY1" fmla="*/ 63374 h 2027976"/>
              <a:gd name="connsiteX2" fmla="*/ 27160 w 64476"/>
              <a:gd name="connsiteY2" fmla="*/ 90535 h 2027976"/>
              <a:gd name="connsiteX3" fmla="*/ 45267 w 64476"/>
              <a:gd name="connsiteY3" fmla="*/ 697117 h 2027976"/>
              <a:gd name="connsiteX4" fmla="*/ 27160 w 64476"/>
              <a:gd name="connsiteY4" fmla="*/ 1059255 h 2027976"/>
              <a:gd name="connsiteX5" fmla="*/ 18107 w 64476"/>
              <a:gd name="connsiteY5" fmla="*/ 1267485 h 2027976"/>
              <a:gd name="connsiteX6" fmla="*/ 27160 w 64476"/>
              <a:gd name="connsiteY6" fmla="*/ 1702051 h 2027976"/>
              <a:gd name="connsiteX7" fmla="*/ 45267 w 64476"/>
              <a:gd name="connsiteY7" fmla="*/ 1756372 h 2027976"/>
              <a:gd name="connsiteX8" fmla="*/ 54321 w 64476"/>
              <a:gd name="connsiteY8" fmla="*/ 1874067 h 2027976"/>
              <a:gd name="connsiteX9" fmla="*/ 63374 w 64476"/>
              <a:gd name="connsiteY9" fmla="*/ 1901228 h 2027976"/>
              <a:gd name="connsiteX10" fmla="*/ 63374 w 64476"/>
              <a:gd name="connsiteY10" fmla="*/ 2027976 h 2027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4476" h="2027976">
                <a:moveTo>
                  <a:pt x="0" y="0"/>
                </a:moveTo>
                <a:cubicBezTo>
                  <a:pt x="6036" y="21125"/>
                  <a:pt x="11794" y="42331"/>
                  <a:pt x="18107" y="63374"/>
                </a:cubicBezTo>
                <a:cubicBezTo>
                  <a:pt x="20849" y="72515"/>
                  <a:pt x="26751" y="81000"/>
                  <a:pt x="27160" y="90535"/>
                </a:cubicBezTo>
                <a:cubicBezTo>
                  <a:pt x="35821" y="292634"/>
                  <a:pt x="39231" y="494923"/>
                  <a:pt x="45267" y="697117"/>
                </a:cubicBezTo>
                <a:cubicBezTo>
                  <a:pt x="39231" y="817830"/>
                  <a:pt x="32909" y="938528"/>
                  <a:pt x="27160" y="1059255"/>
                </a:cubicBezTo>
                <a:cubicBezTo>
                  <a:pt x="23855" y="1128652"/>
                  <a:pt x="18107" y="1198009"/>
                  <a:pt x="18107" y="1267485"/>
                </a:cubicBezTo>
                <a:cubicBezTo>
                  <a:pt x="18107" y="1412372"/>
                  <a:pt x="19123" y="1557387"/>
                  <a:pt x="27160" y="1702051"/>
                </a:cubicBezTo>
                <a:cubicBezTo>
                  <a:pt x="28219" y="1721108"/>
                  <a:pt x="45267" y="1756372"/>
                  <a:pt x="45267" y="1756372"/>
                </a:cubicBezTo>
                <a:cubicBezTo>
                  <a:pt x="48285" y="1795604"/>
                  <a:pt x="49441" y="1835023"/>
                  <a:pt x="54321" y="1874067"/>
                </a:cubicBezTo>
                <a:cubicBezTo>
                  <a:pt x="55505" y="1883537"/>
                  <a:pt x="62814" y="1891701"/>
                  <a:pt x="63374" y="1901228"/>
                </a:cubicBezTo>
                <a:cubicBezTo>
                  <a:pt x="65855" y="1943404"/>
                  <a:pt x="63374" y="1985727"/>
                  <a:pt x="63374" y="202797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552534" y="5010761"/>
                <a:ext cx="15210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2534" y="5010761"/>
                <a:ext cx="152102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Volný tvar 22"/>
          <p:cNvSpPr/>
          <p:nvPr/>
        </p:nvSpPr>
        <p:spPr>
          <a:xfrm>
            <a:off x="869133" y="3493614"/>
            <a:ext cx="6011501" cy="101390"/>
          </a:xfrm>
          <a:custGeom>
            <a:avLst/>
            <a:gdLst>
              <a:gd name="connsiteX0" fmla="*/ 0 w 6011501"/>
              <a:gd name="connsiteY0" fmla="*/ 73451 h 101390"/>
              <a:gd name="connsiteX1" fmla="*/ 1756372 w 6011501"/>
              <a:gd name="connsiteY1" fmla="*/ 91558 h 101390"/>
              <a:gd name="connsiteX2" fmla="*/ 2009869 w 6011501"/>
              <a:gd name="connsiteY2" fmla="*/ 91558 h 101390"/>
              <a:gd name="connsiteX3" fmla="*/ 2037029 w 6011501"/>
              <a:gd name="connsiteY3" fmla="*/ 73451 h 101390"/>
              <a:gd name="connsiteX4" fmla="*/ 2109457 w 6011501"/>
              <a:gd name="connsiteY4" fmla="*/ 46291 h 101390"/>
              <a:gd name="connsiteX5" fmla="*/ 3204926 w 6011501"/>
              <a:gd name="connsiteY5" fmla="*/ 55344 h 101390"/>
              <a:gd name="connsiteX6" fmla="*/ 3331675 w 6011501"/>
              <a:gd name="connsiteY6" fmla="*/ 82505 h 101390"/>
              <a:gd name="connsiteX7" fmla="*/ 3793402 w 6011501"/>
              <a:gd name="connsiteY7" fmla="*/ 100612 h 101390"/>
              <a:gd name="connsiteX8" fmla="*/ 3992578 w 6011501"/>
              <a:gd name="connsiteY8" fmla="*/ 91558 h 101390"/>
              <a:gd name="connsiteX9" fmla="*/ 4028792 w 6011501"/>
              <a:gd name="connsiteY9" fmla="*/ 82505 h 101390"/>
              <a:gd name="connsiteX10" fmla="*/ 4200808 w 6011501"/>
              <a:gd name="connsiteY10" fmla="*/ 73451 h 101390"/>
              <a:gd name="connsiteX11" fmla="*/ 4264182 w 6011501"/>
              <a:gd name="connsiteY11" fmla="*/ 55344 h 101390"/>
              <a:gd name="connsiteX12" fmla="*/ 4372823 w 6011501"/>
              <a:gd name="connsiteY12" fmla="*/ 46291 h 101390"/>
              <a:gd name="connsiteX13" fmla="*/ 4834550 w 6011501"/>
              <a:gd name="connsiteY13" fmla="*/ 37237 h 101390"/>
              <a:gd name="connsiteX14" fmla="*/ 5857592 w 6011501"/>
              <a:gd name="connsiteY14" fmla="*/ 10077 h 101390"/>
              <a:gd name="connsiteX15" fmla="*/ 5893806 w 6011501"/>
              <a:gd name="connsiteY15" fmla="*/ 1024 h 101390"/>
              <a:gd name="connsiteX16" fmla="*/ 6011501 w 6011501"/>
              <a:gd name="connsiteY16" fmla="*/ 1024 h 101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11501" h="101390">
                <a:moveTo>
                  <a:pt x="0" y="73451"/>
                </a:moveTo>
                <a:lnTo>
                  <a:pt x="1756372" y="91558"/>
                </a:lnTo>
                <a:cubicBezTo>
                  <a:pt x="2013204" y="95142"/>
                  <a:pt x="1868419" y="111766"/>
                  <a:pt x="2009869" y="91558"/>
                </a:cubicBezTo>
                <a:cubicBezTo>
                  <a:pt x="2018922" y="85522"/>
                  <a:pt x="2027297" y="78317"/>
                  <a:pt x="2037029" y="73451"/>
                </a:cubicBezTo>
                <a:cubicBezTo>
                  <a:pt x="2058681" y="62625"/>
                  <a:pt x="2085949" y="54127"/>
                  <a:pt x="2109457" y="46291"/>
                </a:cubicBezTo>
                <a:lnTo>
                  <a:pt x="3204926" y="55344"/>
                </a:lnTo>
                <a:cubicBezTo>
                  <a:pt x="3289686" y="56679"/>
                  <a:pt x="3233451" y="75957"/>
                  <a:pt x="3331675" y="82505"/>
                </a:cubicBezTo>
                <a:cubicBezTo>
                  <a:pt x="3575920" y="98787"/>
                  <a:pt x="3422127" y="90298"/>
                  <a:pt x="3793402" y="100612"/>
                </a:cubicBezTo>
                <a:cubicBezTo>
                  <a:pt x="3859794" y="97594"/>
                  <a:pt x="3926313" y="96655"/>
                  <a:pt x="3992578" y="91558"/>
                </a:cubicBezTo>
                <a:cubicBezTo>
                  <a:pt x="4004984" y="90604"/>
                  <a:pt x="4016396" y="83583"/>
                  <a:pt x="4028792" y="82505"/>
                </a:cubicBezTo>
                <a:cubicBezTo>
                  <a:pt x="4085994" y="77531"/>
                  <a:pt x="4143469" y="76469"/>
                  <a:pt x="4200808" y="73451"/>
                </a:cubicBezTo>
                <a:cubicBezTo>
                  <a:pt x="4221933" y="67415"/>
                  <a:pt x="4242481" y="58770"/>
                  <a:pt x="4264182" y="55344"/>
                </a:cubicBezTo>
                <a:cubicBezTo>
                  <a:pt x="4300077" y="49677"/>
                  <a:pt x="4336502" y="47444"/>
                  <a:pt x="4372823" y="46291"/>
                </a:cubicBezTo>
                <a:cubicBezTo>
                  <a:pt x="4526684" y="41407"/>
                  <a:pt x="4680641" y="40255"/>
                  <a:pt x="4834550" y="37237"/>
                </a:cubicBezTo>
                <a:cubicBezTo>
                  <a:pt x="5338378" y="-8563"/>
                  <a:pt x="4838772" y="31526"/>
                  <a:pt x="5857592" y="10077"/>
                </a:cubicBezTo>
                <a:cubicBezTo>
                  <a:pt x="5870032" y="9815"/>
                  <a:pt x="5881385" y="1755"/>
                  <a:pt x="5893806" y="1024"/>
                </a:cubicBezTo>
                <a:cubicBezTo>
                  <a:pt x="5932970" y="-1280"/>
                  <a:pt x="5972269" y="1024"/>
                  <a:pt x="6011501" y="102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736618" y="34103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24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7" grpId="0"/>
      <p:bldP spid="8" grpId="0"/>
      <p:bldP spid="9" grpId="0"/>
      <p:bldP spid="10" grpId="0" animBg="1"/>
      <p:bldP spid="11" grpId="0" animBg="1"/>
      <p:bldP spid="12" grpId="0"/>
      <p:bldP spid="13" grpId="0" animBg="1"/>
      <p:bldP spid="14" grpId="0"/>
      <p:bldP spid="15" grpId="0"/>
      <p:bldP spid="16" grpId="0" animBg="1"/>
      <p:bldP spid="21" grpId="0" animBg="1"/>
      <p:bldP spid="22" grpId="0"/>
      <p:bldP spid="23" grpId="0" animBg="1"/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5661248"/>
            <a:ext cx="518457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06423" y="3284984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547664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444208" y="555323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7564" y="3284984"/>
            <a:ext cx="7416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064388" y="32849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13473" y="57692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03493" y="573042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Oblouk 11"/>
          <p:cNvSpPr/>
          <p:nvPr/>
        </p:nvSpPr>
        <p:spPr>
          <a:xfrm flipH="1">
            <a:off x="3599892" y="2906942"/>
            <a:ext cx="2160240" cy="2052228"/>
          </a:xfrm>
          <a:prstGeom prst="arc">
            <a:avLst>
              <a:gd name="adj1" fmla="val 16200000"/>
              <a:gd name="adj2" fmla="val 2654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99892" y="290425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547664" y="3284984"/>
            <a:ext cx="2304256" cy="23762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51920" y="3284984"/>
            <a:ext cx="2592288" cy="23762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3698249" y="2916909"/>
            <a:ext cx="2664296" cy="2052228"/>
          </a:xfrm>
          <a:prstGeom prst="arc">
            <a:avLst>
              <a:gd name="adj1" fmla="val 16200000"/>
              <a:gd name="adj2" fmla="val 205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073493" y="2892522"/>
            <a:ext cx="463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1547664" y="3284984"/>
            <a:ext cx="4464496" cy="2376264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12160" y="3284984"/>
            <a:ext cx="432048" cy="2376264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067944" y="5556132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067944" y="5805264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5805264"/>
                <a:ext cx="288032" cy="369332"/>
              </a:xfrm>
              <a:prstGeom prst="rect">
                <a:avLst/>
              </a:prstGeom>
              <a:blipFill rotWithShape="1">
                <a:blip r:embed="rId2"/>
                <a:stretch>
                  <a:fillRect r="-64583"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1569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 animBg="1"/>
      <p:bldP spid="13" grpId="0"/>
      <p:bldP spid="16" grpId="0" animBg="1"/>
      <p:bldP spid="17" grpId="0"/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č.4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Popis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9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∧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⊥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𝐴𝐵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𝑐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´;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´∈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; 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994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3. díl</a:t>
            </a:r>
            <a:r>
              <a:rPr lang="cs-CZ" altLang="cs-CZ" dirty="0"/>
              <a:t>. Praha: Prometheus, 2004, ISBN 80-7196-109-4</a:t>
            </a:r>
            <a:r>
              <a:rPr lang="cs-CZ" altLang="cs-CZ" dirty="0" smtClean="0"/>
              <a:t>.</a:t>
            </a:r>
          </a:p>
          <a:p>
            <a:endParaRPr lang="cs-CZ" altLang="cs-CZ" dirty="0"/>
          </a:p>
          <a:p>
            <a:r>
              <a:rPr lang="cs-CZ" altLang="cs-CZ" dirty="0"/>
              <a:t>http://www.gymhol.cz/projekt/matika/mnozi_b/thalet/mnoz7.htm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65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163</TotalTime>
  <Words>844</Words>
  <Application>Microsoft Office PowerPoint</Application>
  <PresentationFormat>Předvádění na obrazovce (4:3)</PresentationFormat>
  <Paragraphs>185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Matematické symboly</vt:lpstr>
      <vt:lpstr>Matematické symboly</vt:lpstr>
      <vt:lpstr>Postup při konstrukci</vt:lpstr>
      <vt:lpstr>příklad č. 1</vt:lpstr>
      <vt:lpstr>Příklad č.1</vt:lpstr>
      <vt:lpstr>Příklad č.1</vt:lpstr>
      <vt:lpstr>Příklad č.2</vt:lpstr>
      <vt:lpstr>Příklad č.2</vt:lpstr>
      <vt:lpstr>Příklad č.2</vt:lpstr>
      <vt:lpstr>Příklad č.3</vt:lpstr>
      <vt:lpstr>Příklad č.3</vt:lpstr>
      <vt:lpstr>Příklad č.3</vt:lpstr>
      <vt:lpstr>Příklad č.4</vt:lpstr>
      <vt:lpstr>Příklad č.4</vt:lpstr>
      <vt:lpstr>Příklad č.4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Konecny</dc:creator>
  <cp:lastModifiedBy>User</cp:lastModifiedBy>
  <cp:revision>27</cp:revision>
  <dcterms:created xsi:type="dcterms:W3CDTF">2014-01-04T19:11:49Z</dcterms:created>
  <dcterms:modified xsi:type="dcterms:W3CDTF">1980-01-03T23:26:51Z</dcterms:modified>
</cp:coreProperties>
</file>