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8" autoAdjust="0"/>
    <p:restoredTop sz="94660"/>
  </p:normalViewPr>
  <p:slideViewPr>
    <p:cSldViewPr snapToGrid="0">
      <p:cViewPr varScale="1">
        <p:scale>
          <a:sx n="61" d="100"/>
          <a:sy n="61" d="100"/>
        </p:scale>
        <p:origin x="36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A3716-8203-412E-810E-2544EA194ABB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7B1EE-AE64-466F-9100-2177C192CA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5395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A3716-8203-412E-810E-2544EA194ABB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7B1EE-AE64-466F-9100-2177C192CA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445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A3716-8203-412E-810E-2544EA194ABB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7B1EE-AE64-466F-9100-2177C192CA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4287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A3716-8203-412E-810E-2544EA194ABB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7B1EE-AE64-466F-9100-2177C192CA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866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A3716-8203-412E-810E-2544EA194ABB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7B1EE-AE64-466F-9100-2177C192CA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6719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A3716-8203-412E-810E-2544EA194ABB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7B1EE-AE64-466F-9100-2177C192CA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7791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A3716-8203-412E-810E-2544EA194ABB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7B1EE-AE64-466F-9100-2177C192CA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374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A3716-8203-412E-810E-2544EA194ABB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7B1EE-AE64-466F-9100-2177C192CA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441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A3716-8203-412E-810E-2544EA194ABB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7B1EE-AE64-466F-9100-2177C192CA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951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A3716-8203-412E-810E-2544EA194ABB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7B1EE-AE64-466F-9100-2177C192CA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651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A3716-8203-412E-810E-2544EA194ABB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7B1EE-AE64-466F-9100-2177C192CA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637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FA3716-8203-412E-810E-2544EA194ABB}" type="datetimeFigureOut">
              <a:rPr lang="cs-CZ" smtClean="0"/>
              <a:t>9. 4. 2014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37B1EE-AE64-466F-9100-2177C192CA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6886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5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01 DUM Kvadratická funkce.ppt"/>
          <p:cNvSpPr>
            <a:spLocks noChangeAspect="1" noChangeArrowheads="1"/>
          </p:cNvSpPr>
          <p:nvPr/>
        </p:nvSpPr>
        <p:spPr bwMode="auto">
          <a:xfrm>
            <a:off x="4423568" y="49482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5764712"/>
              </p:ext>
            </p:extLst>
          </p:nvPr>
        </p:nvGraphicFramePr>
        <p:xfrm>
          <a:off x="698500" y="1460499"/>
          <a:ext cx="10134599" cy="5318106"/>
        </p:xfrm>
        <a:graphic>
          <a:graphicData uri="http://schemas.openxmlformats.org/drawingml/2006/table">
            <a:tbl>
              <a:tblPr/>
              <a:tblGrid>
                <a:gridCol w="2395314"/>
                <a:gridCol w="57415"/>
                <a:gridCol w="2122517"/>
                <a:gridCol w="183132"/>
                <a:gridCol w="549395"/>
                <a:gridCol w="4826826"/>
              </a:tblGrid>
              <a:tr h="538110">
                <a:tc gridSpan="4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Název projektu: Digitalizace výuky oboru Kosmetické služby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Číslo projektu: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690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Škola: </a:t>
                      </a: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537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Předmět: Anglický jazyk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Ročník: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3.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9690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Téma: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Svátky</a:t>
                      </a:r>
                      <a:r>
                        <a:rPr lang="cs-CZ" sz="1400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a tradice - test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9690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Tematický okruh: Svátky a tradice</a:t>
                      </a:r>
                      <a:endParaRPr lang="cs-CZ" sz="1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23731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Jméno autora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: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Jana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Adámková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Datum tvorby: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13.3.2014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58761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Kód materiálu: OPVK_1.5_DUM_III/2_ANJ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05 </a:t>
                      </a: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AD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Soubor: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VYSTUPY</a:t>
                      </a:r>
                      <a:r>
                        <a:rPr lang="en-US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/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VY_32_inovace_ANJ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05AD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3058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Anotace: výukový materiál je určen k 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ověření znalostí ohledně svátků a tradic ve</a:t>
                      </a:r>
                      <a:r>
                        <a:rPr lang="cs-CZ" sz="1400" b="1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 Velké Británii, USA a v </a:t>
                      </a:r>
                      <a:r>
                        <a:rPr lang="cs-CZ" sz="1400" b="1" baseline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České republice</a:t>
                      </a:r>
                      <a:r>
                        <a:rPr lang="cs-CZ" sz="1400" b="1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.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25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5603875" cy="1368424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21668" y="338112"/>
            <a:ext cx="1292464" cy="1030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5534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5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47700" y="1549400"/>
            <a:ext cx="109855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atin typeface="Colonna MT" panose="04020805060202030203" pitchFamily="82" charset="0"/>
              </a:rPr>
              <a:t>Match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names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of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holiday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with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their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dates</a:t>
            </a:r>
            <a:r>
              <a:rPr lang="cs-CZ" sz="2800" b="1" dirty="0" smtClean="0">
                <a:latin typeface="Colonna MT" panose="04020805060202030203" pitchFamily="82" charset="0"/>
              </a:rPr>
              <a:t>.</a:t>
            </a:r>
          </a:p>
          <a:p>
            <a:pPr marL="514350" indent="-514350">
              <a:buAutoNum type="arabicPeriod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>
                <a:latin typeface="Colonna MT" panose="04020805060202030203" pitchFamily="82" charset="0"/>
              </a:rPr>
              <a:t>Struggle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for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freedom</a:t>
            </a:r>
            <a:r>
              <a:rPr lang="cs-CZ" sz="2800" b="1" dirty="0" smtClean="0">
                <a:latin typeface="Colonna MT" panose="04020805060202030203" pitchFamily="82" charset="0"/>
              </a:rPr>
              <a:t> and </a:t>
            </a:r>
            <a:r>
              <a:rPr lang="cs-CZ" sz="2800" b="1" dirty="0" err="1" smtClean="0">
                <a:latin typeface="Colonna MT" panose="04020805060202030203" pitchFamily="82" charset="0"/>
              </a:rPr>
              <a:t>democracy</a:t>
            </a:r>
            <a:r>
              <a:rPr lang="cs-CZ" sz="2800" b="1" dirty="0" smtClean="0">
                <a:latin typeface="Colonna MT" panose="04020805060202030203" pitchFamily="82" charset="0"/>
              </a:rPr>
              <a:t>                       a)  8th May 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Colonna MT" panose="04020805060202030203" pitchFamily="82" charset="0"/>
              </a:rPr>
              <a:t>St. </a:t>
            </a:r>
            <a:r>
              <a:rPr lang="cs-CZ" sz="2800" b="1" dirty="0" err="1" smtClean="0">
                <a:latin typeface="Colonna MT" panose="04020805060202030203" pitchFamily="82" charset="0"/>
              </a:rPr>
              <a:t>Patrick‘s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Day</a:t>
            </a:r>
            <a:r>
              <a:rPr lang="cs-CZ" sz="2800" b="1" dirty="0" smtClean="0">
                <a:latin typeface="Colonna MT" panose="04020805060202030203" pitchFamily="82" charset="0"/>
              </a:rPr>
              <a:t>                                                          b)  4th July                                                              </a:t>
            </a:r>
          </a:p>
          <a:p>
            <a:pPr marL="514350" indent="-514350">
              <a:buAutoNum type="arabicPeriod"/>
            </a:pPr>
            <a:r>
              <a:rPr lang="cs-CZ" sz="2800" b="1" dirty="0" err="1" smtClean="0">
                <a:latin typeface="Colonna MT" panose="04020805060202030203" pitchFamily="82" charset="0"/>
              </a:rPr>
              <a:t>Guy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Fawkes</a:t>
            </a:r>
            <a:r>
              <a:rPr lang="cs-CZ" sz="2800" b="1" dirty="0" smtClean="0">
                <a:latin typeface="Colonna MT" panose="04020805060202030203" pitchFamily="82" charset="0"/>
              </a:rPr>
              <a:t> Night                                                      c)   17th </a:t>
            </a:r>
            <a:r>
              <a:rPr lang="cs-CZ" sz="2800" b="1" dirty="0" err="1" smtClean="0">
                <a:latin typeface="Colonna MT" panose="04020805060202030203" pitchFamily="82" charset="0"/>
              </a:rPr>
              <a:t>November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r>
              <a:rPr lang="cs-CZ" sz="2800" b="1" dirty="0" err="1" smtClean="0">
                <a:latin typeface="Colonna MT" panose="04020805060202030203" pitchFamily="82" charset="0"/>
              </a:rPr>
              <a:t>Liberation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Day</a:t>
            </a:r>
            <a:r>
              <a:rPr lang="cs-CZ" sz="2800" b="1" dirty="0" smtClean="0">
                <a:latin typeface="Colonna MT" panose="04020805060202030203" pitchFamily="82" charset="0"/>
              </a:rPr>
              <a:t>                                                            d)  5th </a:t>
            </a:r>
            <a:r>
              <a:rPr lang="cs-CZ" sz="2800" b="1" dirty="0" err="1" smtClean="0">
                <a:latin typeface="Colonna MT" panose="04020805060202030203" pitchFamily="82" charset="0"/>
              </a:rPr>
              <a:t>November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r>
              <a:rPr lang="cs-CZ" sz="2800" b="1" dirty="0" err="1" smtClean="0">
                <a:latin typeface="Colonna MT" panose="04020805060202030203" pitchFamily="82" charset="0"/>
              </a:rPr>
              <a:t>Easter</a:t>
            </a:r>
            <a:r>
              <a:rPr lang="cs-CZ" sz="2800" b="1" dirty="0" smtClean="0">
                <a:latin typeface="Colonna MT" panose="04020805060202030203" pitchFamily="82" charset="0"/>
              </a:rPr>
              <a:t>                                                                           e)  17th </a:t>
            </a:r>
            <a:r>
              <a:rPr lang="cs-CZ" sz="2800" b="1" dirty="0" err="1" smtClean="0">
                <a:latin typeface="Colonna MT" panose="04020805060202030203" pitchFamily="82" charset="0"/>
              </a:rPr>
              <a:t>March</a:t>
            </a:r>
            <a:r>
              <a:rPr lang="cs-CZ" sz="2800" b="1" dirty="0" smtClean="0">
                <a:latin typeface="Colonna MT" panose="04020805060202030203" pitchFamily="82" charset="0"/>
              </a:rPr>
              <a:t>                                           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Colonna MT" panose="04020805060202030203" pitchFamily="82" charset="0"/>
              </a:rPr>
              <a:t>Independent </a:t>
            </a:r>
            <a:r>
              <a:rPr lang="cs-CZ" sz="2800" b="1" dirty="0" err="1" smtClean="0">
                <a:latin typeface="Colonna MT" panose="04020805060202030203" pitchFamily="82" charset="0"/>
              </a:rPr>
              <a:t>Day</a:t>
            </a:r>
            <a:r>
              <a:rPr lang="cs-CZ" sz="2800" b="1" dirty="0" smtClean="0">
                <a:latin typeface="Colonna MT" panose="04020805060202030203" pitchFamily="82" charset="0"/>
              </a:rPr>
              <a:t>                                                        f)  </a:t>
            </a:r>
            <a:r>
              <a:rPr lang="cs-CZ" sz="2800" b="1" dirty="0" err="1" smtClean="0">
                <a:latin typeface="Colonna MT" panose="04020805060202030203" pitchFamily="82" charset="0"/>
              </a:rPr>
              <a:t>March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or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April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endParaRPr lang="cs-CZ" sz="2800" b="1" dirty="0" smtClean="0">
              <a:latin typeface="Colonna MT" panose="0402080506020203020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2823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5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79601" y="733246"/>
            <a:ext cx="7251409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Colonna MT" panose="04020805060202030203" pitchFamily="82" charset="0"/>
              </a:rPr>
              <a:t>In </a:t>
            </a:r>
            <a:r>
              <a:rPr lang="cs-CZ" sz="2800" b="1" dirty="0" err="1" smtClean="0">
                <a:latin typeface="Colonna MT" panose="04020805060202030203" pitchFamily="82" charset="0"/>
              </a:rPr>
              <a:t>which</a:t>
            </a:r>
            <a:r>
              <a:rPr lang="cs-CZ" sz="2800" b="1" dirty="0" smtClean="0">
                <a:latin typeface="Colonna MT" panose="04020805060202030203" pitchFamily="82" charset="0"/>
              </a:rPr>
              <a:t> country are these </a:t>
            </a:r>
            <a:r>
              <a:rPr lang="cs-CZ" sz="2800" b="1" dirty="0" err="1" smtClean="0">
                <a:latin typeface="Colonna MT" panose="04020805060202030203" pitchFamily="82" charset="0"/>
              </a:rPr>
              <a:t>holidays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celebrated</a:t>
            </a:r>
            <a:r>
              <a:rPr lang="cs-CZ" sz="2800" b="1" dirty="0" smtClean="0">
                <a:latin typeface="Colonna MT" panose="04020805060202030203" pitchFamily="82" charset="0"/>
              </a:rPr>
              <a:t>?</a:t>
            </a:r>
          </a:p>
          <a:p>
            <a:pPr marL="514350" indent="-514350">
              <a:buAutoNum type="arabicPeriod"/>
            </a:pP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r>
              <a:rPr lang="cs-CZ" sz="2800" b="1" dirty="0" err="1" smtClean="0">
                <a:latin typeface="Colonna MT" panose="04020805060202030203" pitchFamily="82" charset="0"/>
              </a:rPr>
              <a:t>Labour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Day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r>
              <a:rPr lang="cs-CZ" sz="2800" b="1" dirty="0" err="1" smtClean="0">
                <a:latin typeface="Colonna MT" panose="04020805060202030203" pitchFamily="82" charset="0"/>
              </a:rPr>
              <a:t>Guy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Fawkes</a:t>
            </a:r>
            <a:r>
              <a:rPr lang="cs-CZ" sz="2800" b="1" dirty="0" smtClean="0">
                <a:latin typeface="Colonna MT" panose="04020805060202030203" pitchFamily="82" charset="0"/>
              </a:rPr>
              <a:t> Night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Colonna MT" panose="04020805060202030203" pitchFamily="82" charset="0"/>
              </a:rPr>
              <a:t>Independent </a:t>
            </a:r>
            <a:r>
              <a:rPr lang="cs-CZ" sz="2800" b="1" dirty="0" err="1" smtClean="0">
                <a:latin typeface="Colonna MT" panose="04020805060202030203" pitchFamily="82" charset="0"/>
              </a:rPr>
              <a:t>Day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r>
              <a:rPr lang="cs-CZ" sz="2800" b="1" dirty="0" err="1" smtClean="0">
                <a:latin typeface="Colonna MT" panose="04020805060202030203" pitchFamily="82" charset="0"/>
              </a:rPr>
              <a:t>Struggle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for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>
                <a:latin typeface="Colonna MT" panose="04020805060202030203" pitchFamily="82" charset="0"/>
              </a:rPr>
              <a:t>F</a:t>
            </a:r>
            <a:r>
              <a:rPr lang="cs-CZ" sz="2800" b="1" dirty="0" err="1" smtClean="0">
                <a:latin typeface="Colonna MT" panose="04020805060202030203" pitchFamily="82" charset="0"/>
              </a:rPr>
              <a:t>reedom</a:t>
            </a:r>
            <a:r>
              <a:rPr lang="cs-CZ" sz="2800" b="1" dirty="0" smtClean="0">
                <a:latin typeface="Colonna MT" panose="04020805060202030203" pitchFamily="82" charset="0"/>
              </a:rPr>
              <a:t> and </a:t>
            </a:r>
            <a:r>
              <a:rPr lang="cs-CZ" sz="2800" b="1" dirty="0" err="1" smtClean="0">
                <a:latin typeface="Colonna MT" panose="04020805060202030203" pitchFamily="82" charset="0"/>
              </a:rPr>
              <a:t>Democracy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Day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r>
              <a:rPr lang="cs-CZ" sz="2800" b="1" dirty="0" err="1" smtClean="0">
                <a:latin typeface="Colonna MT" panose="04020805060202030203" pitchFamily="82" charset="0"/>
              </a:rPr>
              <a:t>Easter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Colonna MT" panose="04020805060202030203" pitchFamily="82" charset="0"/>
              </a:rPr>
              <a:t>St. </a:t>
            </a:r>
            <a:r>
              <a:rPr lang="cs-CZ" sz="2800" b="1" dirty="0" err="1" smtClean="0">
                <a:latin typeface="Colonna MT" panose="04020805060202030203" pitchFamily="82" charset="0"/>
              </a:rPr>
              <a:t>Valentine‘s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Day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r>
              <a:rPr lang="cs-CZ" sz="2800" b="1" dirty="0" err="1" smtClean="0">
                <a:latin typeface="Colonna MT" panose="04020805060202030203" pitchFamily="82" charset="0"/>
              </a:rPr>
              <a:t>Liberation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Day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r>
              <a:rPr lang="cs-CZ" sz="2800" b="1" dirty="0" err="1" smtClean="0">
                <a:latin typeface="Colonna MT" panose="04020805060202030203" pitchFamily="82" charset="0"/>
              </a:rPr>
              <a:t>Thanksgiving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Day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r>
              <a:rPr lang="cs-CZ" sz="2800" b="1" dirty="0" err="1" smtClean="0">
                <a:latin typeface="Colonna MT" panose="04020805060202030203" pitchFamily="82" charset="0"/>
              </a:rPr>
              <a:t>St.Patrick‘s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Day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Colonna MT" panose="04020805060202030203" pitchFamily="82" charset="0"/>
              </a:rPr>
              <a:t>Halloween</a:t>
            </a:r>
          </a:p>
          <a:p>
            <a:endParaRPr lang="cs-CZ" sz="2800" b="1" dirty="0" smtClean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endParaRPr lang="cs-CZ" sz="2800" b="1" dirty="0" smtClean="0">
              <a:latin typeface="Colonna MT" panose="0402080506020203020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14435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4667" y="1032933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>
              <a:latin typeface="Colonna MT" panose="04020805060202030203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53899" y="1032933"/>
            <a:ext cx="9653092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atin typeface="Colonna MT" panose="04020805060202030203" pitchFamily="82" charset="0"/>
              </a:rPr>
              <a:t>Answer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question</a:t>
            </a:r>
            <a:r>
              <a:rPr lang="cs-CZ" sz="2800" b="1" dirty="0" smtClean="0">
                <a:latin typeface="Colonna MT" panose="04020805060202030203" pitchFamily="82" charset="0"/>
              </a:rPr>
              <a:t> in detail as much as </a:t>
            </a:r>
            <a:r>
              <a:rPr lang="cs-CZ" sz="2800" b="1" dirty="0" err="1" smtClean="0">
                <a:latin typeface="Colonna MT" panose="04020805060202030203" pitchFamily="82" charset="0"/>
              </a:rPr>
              <a:t>possible</a:t>
            </a:r>
            <a:r>
              <a:rPr lang="cs-CZ" sz="2800" b="1" dirty="0" smtClean="0">
                <a:latin typeface="Colonna MT" panose="04020805060202030203" pitchFamily="82" charset="0"/>
              </a:rPr>
              <a:t>.</a:t>
            </a:r>
          </a:p>
          <a:p>
            <a:r>
              <a:rPr lang="cs-CZ" sz="2800" b="1" dirty="0" smtClean="0">
                <a:latin typeface="Colonna MT" panose="04020805060202030203" pitchFamily="82" charset="0"/>
              </a:rPr>
              <a:t>Are </a:t>
            </a:r>
            <a:r>
              <a:rPr lang="cs-CZ" sz="2800" b="1" dirty="0" err="1" smtClean="0">
                <a:latin typeface="Colonna MT" panose="04020805060202030203" pitchFamily="82" charset="0"/>
              </a:rPr>
              <a:t>there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any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differences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between</a:t>
            </a:r>
            <a:r>
              <a:rPr lang="cs-CZ" sz="2800" b="1" dirty="0" smtClean="0">
                <a:latin typeface="Colonna MT" panose="04020805060202030203" pitchFamily="82" charset="0"/>
              </a:rPr>
              <a:t> Czech and </a:t>
            </a:r>
            <a:r>
              <a:rPr lang="cs-CZ" sz="2800" b="1" dirty="0" err="1" smtClean="0">
                <a:latin typeface="Colonna MT" panose="04020805060202030203" pitchFamily="82" charset="0"/>
              </a:rPr>
              <a:t>British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Christmas</a:t>
            </a:r>
            <a:r>
              <a:rPr lang="cs-CZ" sz="2800" b="1" dirty="0" smtClean="0">
                <a:latin typeface="Colonna MT" panose="04020805060202030203" pitchFamily="82" charset="0"/>
              </a:rPr>
              <a:t>?</a:t>
            </a:r>
            <a:endParaRPr lang="cs-CZ" sz="2800" b="1" dirty="0">
              <a:latin typeface="Colonna MT" panose="04020805060202030203" pitchFamily="82" charset="0"/>
            </a:endParaRPr>
          </a:p>
          <a:p>
            <a:endParaRPr lang="cs-CZ" sz="2800" b="1" dirty="0" smtClean="0">
              <a:latin typeface="Colonna MT" panose="04020805060202030203" pitchFamily="82" charset="0"/>
            </a:endParaRPr>
          </a:p>
          <a:p>
            <a:r>
              <a:rPr lang="cs-CZ" sz="2800" b="1" dirty="0" err="1" smtClean="0">
                <a:latin typeface="Colonna MT" panose="04020805060202030203" pitchFamily="82" charset="0"/>
              </a:rPr>
              <a:t>When</a:t>
            </a:r>
            <a:r>
              <a:rPr lang="cs-CZ" sz="2800" b="1" dirty="0" smtClean="0">
                <a:latin typeface="Colonna MT" panose="04020805060202030203" pitchFamily="82" charset="0"/>
              </a:rPr>
              <a:t> ?</a:t>
            </a:r>
          </a:p>
          <a:p>
            <a:endParaRPr lang="cs-CZ" sz="2800" b="1" dirty="0">
              <a:latin typeface="Colonna MT" panose="04020805060202030203" pitchFamily="82" charset="0"/>
            </a:endParaRPr>
          </a:p>
          <a:p>
            <a:r>
              <a:rPr lang="cs-CZ" sz="2800" b="1" dirty="0" err="1">
                <a:latin typeface="Colonna MT" panose="04020805060202030203" pitchFamily="82" charset="0"/>
              </a:rPr>
              <a:t>E</a:t>
            </a:r>
            <a:r>
              <a:rPr lang="cs-CZ" sz="2800" b="1" dirty="0" err="1" smtClean="0">
                <a:latin typeface="Colonna MT" panose="04020805060202030203" pitchFamily="82" charset="0"/>
              </a:rPr>
              <a:t>ating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habits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endParaRPr lang="cs-CZ" sz="2800" b="1" dirty="0">
              <a:latin typeface="Colonna MT" panose="04020805060202030203" pitchFamily="82" charset="0"/>
            </a:endParaRPr>
          </a:p>
          <a:p>
            <a:r>
              <a:rPr lang="cs-CZ" sz="2800" b="1" dirty="0" err="1">
                <a:latin typeface="Colonna MT" panose="04020805060202030203" pitchFamily="82" charset="0"/>
              </a:rPr>
              <a:t>T</a:t>
            </a:r>
            <a:r>
              <a:rPr lang="cs-CZ" sz="2800" b="1" dirty="0" err="1" smtClean="0">
                <a:latin typeface="Colonna MT" panose="04020805060202030203" pitchFamily="82" charset="0"/>
              </a:rPr>
              <a:t>raditions</a:t>
            </a:r>
            <a:endParaRPr lang="cs-CZ" sz="2800" b="1" dirty="0" smtClean="0">
              <a:latin typeface="Colonna MT" panose="04020805060202030203" pitchFamily="82" charset="0"/>
            </a:endParaRPr>
          </a:p>
          <a:p>
            <a:endParaRPr lang="cs-CZ" sz="2800" b="1" dirty="0">
              <a:latin typeface="Colonna MT" panose="04020805060202030203" pitchFamily="82" charset="0"/>
            </a:endParaRPr>
          </a:p>
          <a:p>
            <a:endParaRPr lang="cs-CZ" sz="2800" b="1" dirty="0">
              <a:latin typeface="Colonna MT" panose="0402080506020203020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0984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31333" y="1032933"/>
            <a:ext cx="9224320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atin typeface="Colonna MT" panose="04020805060202030203" pitchFamily="82" charset="0"/>
              </a:rPr>
              <a:t>Answer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the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questions</a:t>
            </a:r>
            <a:r>
              <a:rPr lang="cs-CZ" sz="2800" b="1" dirty="0" smtClean="0">
                <a:latin typeface="Colonna MT" panose="04020805060202030203" pitchFamily="82" charset="0"/>
              </a:rPr>
              <a:t>.</a:t>
            </a:r>
          </a:p>
          <a:p>
            <a:endParaRPr lang="cs-CZ" sz="2800" b="1" dirty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r>
              <a:rPr lang="cs-CZ" sz="2800" b="1" dirty="0" err="1" smtClean="0">
                <a:latin typeface="Colonna MT" panose="04020805060202030203" pitchFamily="82" charset="0"/>
              </a:rPr>
              <a:t>What</a:t>
            </a:r>
            <a:r>
              <a:rPr lang="cs-CZ" sz="2800" b="1" dirty="0" smtClean="0">
                <a:latin typeface="Colonna MT" panose="04020805060202030203" pitchFamily="82" charset="0"/>
              </a:rPr>
              <a:t> do </a:t>
            </a:r>
            <a:r>
              <a:rPr lang="cs-CZ" sz="2800" b="1" dirty="0" err="1" smtClean="0">
                <a:latin typeface="Colonna MT" panose="04020805060202030203" pitchFamily="82" charset="0"/>
              </a:rPr>
              <a:t>people</a:t>
            </a:r>
            <a:r>
              <a:rPr lang="cs-CZ" sz="2800" b="1" dirty="0" smtClean="0">
                <a:latin typeface="Colonna MT" panose="04020805060202030203" pitchFamily="82" charset="0"/>
              </a:rPr>
              <a:t> do on </a:t>
            </a:r>
            <a:r>
              <a:rPr lang="cs-CZ" sz="2800" b="1" dirty="0" err="1" smtClean="0">
                <a:latin typeface="Colonna MT" panose="04020805060202030203" pitchFamily="82" charset="0"/>
              </a:rPr>
              <a:t>Valentine‘s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Day</a:t>
            </a:r>
            <a:r>
              <a:rPr lang="cs-CZ" sz="2800" b="1" dirty="0" smtClean="0">
                <a:latin typeface="Colonna MT" panose="04020805060202030203" pitchFamily="82" charset="0"/>
              </a:rPr>
              <a:t>?</a:t>
            </a:r>
          </a:p>
          <a:p>
            <a:pPr marL="514350" indent="-514350">
              <a:buAutoNum type="arabicPeriod"/>
            </a:pPr>
            <a:endParaRPr lang="cs-CZ" sz="2800" b="1" dirty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r>
              <a:rPr lang="cs-CZ" sz="2800" b="1" dirty="0" err="1" smtClean="0">
                <a:latin typeface="Colonna MT" panose="04020805060202030203" pitchFamily="82" charset="0"/>
              </a:rPr>
              <a:t>Why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is</a:t>
            </a:r>
            <a:r>
              <a:rPr lang="cs-CZ" sz="2800" b="1" dirty="0" smtClean="0">
                <a:latin typeface="Colonna MT" panose="04020805060202030203" pitchFamily="82" charset="0"/>
              </a:rPr>
              <a:t> St. </a:t>
            </a:r>
            <a:r>
              <a:rPr lang="cs-CZ" sz="2800" b="1" dirty="0" err="1" smtClean="0">
                <a:latin typeface="Colonna MT" panose="04020805060202030203" pitchFamily="82" charset="0"/>
              </a:rPr>
              <a:t>Wenceslas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celebrated</a:t>
            </a:r>
            <a:r>
              <a:rPr lang="cs-CZ" sz="2800" b="1" dirty="0" smtClean="0">
                <a:latin typeface="Colonna MT" panose="04020805060202030203" pitchFamily="82" charset="0"/>
              </a:rPr>
              <a:t>?</a:t>
            </a:r>
          </a:p>
          <a:p>
            <a:pPr marL="514350" indent="-514350">
              <a:buAutoNum type="arabicPeriod"/>
            </a:pPr>
            <a:endParaRPr lang="cs-CZ" sz="2800" b="1" dirty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r>
              <a:rPr lang="cs-CZ" sz="2800" b="1" dirty="0" err="1" smtClean="0">
                <a:latin typeface="Colonna MT" panose="04020805060202030203" pitchFamily="82" charset="0"/>
              </a:rPr>
              <a:t>What</a:t>
            </a:r>
            <a:r>
              <a:rPr lang="cs-CZ" sz="2800" b="1" dirty="0" smtClean="0">
                <a:latin typeface="Colonna MT" panose="04020805060202030203" pitchFamily="82" charset="0"/>
              </a:rPr>
              <a:t> do </a:t>
            </a:r>
            <a:r>
              <a:rPr lang="cs-CZ" sz="2800" b="1" dirty="0" err="1" smtClean="0">
                <a:latin typeface="Colonna MT" panose="04020805060202030203" pitchFamily="82" charset="0"/>
              </a:rPr>
              <a:t>children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wear</a:t>
            </a:r>
            <a:r>
              <a:rPr lang="cs-CZ" sz="2800" b="1" dirty="0" smtClean="0">
                <a:latin typeface="Colonna MT" panose="04020805060202030203" pitchFamily="82" charset="0"/>
              </a:rPr>
              <a:t> on Halloween?</a:t>
            </a:r>
          </a:p>
          <a:p>
            <a:pPr marL="514350" indent="-514350">
              <a:buAutoNum type="arabicPeriod"/>
            </a:pPr>
            <a:endParaRPr lang="cs-CZ" sz="2800" b="1" dirty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r>
              <a:rPr lang="cs-CZ" sz="2800" b="1" dirty="0" err="1" smtClean="0">
                <a:latin typeface="Colonna MT" panose="04020805060202030203" pitchFamily="82" charset="0"/>
              </a:rPr>
              <a:t>What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colour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is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typical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for</a:t>
            </a:r>
            <a:r>
              <a:rPr lang="cs-CZ" sz="2800" b="1" dirty="0" smtClean="0">
                <a:latin typeface="Colonna MT" panose="04020805060202030203" pitchFamily="82" charset="0"/>
              </a:rPr>
              <a:t> St. </a:t>
            </a:r>
            <a:r>
              <a:rPr lang="cs-CZ" sz="2800" b="1" dirty="0" err="1" smtClean="0">
                <a:latin typeface="Colonna MT" panose="04020805060202030203" pitchFamily="82" charset="0"/>
              </a:rPr>
              <a:t>Patrick‘s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Day</a:t>
            </a:r>
            <a:r>
              <a:rPr lang="cs-CZ" sz="2800" b="1" dirty="0" smtClean="0">
                <a:latin typeface="Colonna MT" panose="04020805060202030203" pitchFamily="82" charset="0"/>
              </a:rPr>
              <a:t>?</a:t>
            </a:r>
          </a:p>
          <a:p>
            <a:pPr marL="514350" indent="-514350">
              <a:buAutoNum type="arabicPeriod"/>
            </a:pPr>
            <a:endParaRPr lang="cs-CZ" sz="2800" b="1" dirty="0">
              <a:latin typeface="Colonna MT" panose="04020805060202030203" pitchFamily="82" charset="0"/>
            </a:endParaRPr>
          </a:p>
          <a:p>
            <a:pPr marL="514350" indent="-514350">
              <a:buAutoNum type="arabicPeriod"/>
            </a:pPr>
            <a:r>
              <a:rPr lang="cs-CZ" sz="2800" b="1" dirty="0" err="1" smtClean="0">
                <a:latin typeface="Colonna MT" panose="04020805060202030203" pitchFamily="82" charset="0"/>
              </a:rPr>
              <a:t>When</a:t>
            </a:r>
            <a:r>
              <a:rPr lang="cs-CZ" sz="2800" b="1" dirty="0" smtClean="0">
                <a:latin typeface="Colonna MT" panose="04020805060202030203" pitchFamily="82" charset="0"/>
              </a:rPr>
              <a:t> do </a:t>
            </a:r>
            <a:r>
              <a:rPr lang="cs-CZ" sz="2800" b="1" dirty="0" err="1" smtClean="0">
                <a:latin typeface="Colonna MT" panose="04020805060202030203" pitchFamily="82" charset="0"/>
              </a:rPr>
              <a:t>Americans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give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thanks</a:t>
            </a:r>
            <a:r>
              <a:rPr lang="cs-CZ" sz="2800" b="1" dirty="0" smtClean="0">
                <a:latin typeface="Colonna MT" panose="04020805060202030203" pitchFamily="82" charset="0"/>
              </a:rPr>
              <a:t>  to </a:t>
            </a:r>
            <a:r>
              <a:rPr lang="cs-CZ" sz="2800" b="1" dirty="0" err="1" smtClean="0">
                <a:latin typeface="Colonna MT" panose="04020805060202030203" pitchFamily="82" charset="0"/>
              </a:rPr>
              <a:t>God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for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good</a:t>
            </a:r>
            <a:r>
              <a:rPr lang="cs-CZ" sz="2800" b="1" dirty="0" smtClean="0">
                <a:latin typeface="Colonna MT" panose="04020805060202030203" pitchFamily="82" charset="0"/>
              </a:rPr>
              <a:t> </a:t>
            </a:r>
            <a:r>
              <a:rPr lang="cs-CZ" sz="2800" b="1" dirty="0" err="1" smtClean="0">
                <a:latin typeface="Colonna MT" panose="04020805060202030203" pitchFamily="82" charset="0"/>
              </a:rPr>
              <a:t>harvest</a:t>
            </a:r>
            <a:r>
              <a:rPr lang="cs-CZ" sz="2800" b="1" dirty="0" smtClean="0">
                <a:latin typeface="Colonna MT" panose="04020805060202030203" pitchFamily="82" charset="0"/>
              </a:rPr>
              <a:t>?</a:t>
            </a:r>
            <a:endParaRPr lang="cs-CZ" sz="2800" b="1" dirty="0">
              <a:latin typeface="Colonna MT" panose="04020805060202030203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3835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229</Words>
  <Application>Microsoft Office PowerPoint</Application>
  <PresentationFormat>Širokoúhlá obrazovka</PresentationFormat>
  <Paragraphs>58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11" baseType="lpstr">
      <vt:lpstr>Arial</vt:lpstr>
      <vt:lpstr>Calibri</vt:lpstr>
      <vt:lpstr>Calibri Light</vt:lpstr>
      <vt:lpstr>Colonna MT</vt:lpstr>
      <vt:lpstr>Times New Roman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SBR2</dc:creator>
  <cp:lastModifiedBy>ucitel</cp:lastModifiedBy>
  <cp:revision>15</cp:revision>
  <dcterms:created xsi:type="dcterms:W3CDTF">2014-03-13T08:13:41Z</dcterms:created>
  <dcterms:modified xsi:type="dcterms:W3CDTF">2014-04-09T07:48:32Z</dcterms:modified>
</cp:coreProperties>
</file>