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7" r:id="rId3"/>
    <p:sldId id="268" r:id="rId4"/>
    <p:sldId id="269" r:id="rId5"/>
    <p:sldId id="257" r:id="rId6"/>
    <p:sldId id="258" r:id="rId7"/>
    <p:sldId id="272" r:id="rId8"/>
    <p:sldId id="273" r:id="rId9"/>
    <p:sldId id="274" r:id="rId10"/>
    <p:sldId id="275" r:id="rId11"/>
    <p:sldId id="276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1358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3822867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Konstrukce  lichoběžníku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Množiny všech bodů dané vlastnosti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02.02.2014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OPVK_1.5_DUM_III/2_MAT_07_KO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VY_32_inovace_MAT_07_KO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slouží k získání dovedností nutných ke konstrukci lichoběžníku.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ichoběžník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Lichoběžník je čtyřúhelník, jehož dvě strany jsou rovnoběžné a dvě strany různoběžné.</a:t>
                </a:r>
              </a:p>
              <a:p>
                <a:endParaRPr lang="cs-CZ" dirty="0"/>
              </a:p>
              <a:p>
                <a:pPr marL="274320" lvl="1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		</a:t>
                </a:r>
                <a:r>
                  <a:rPr lang="cs-CZ" sz="1500" dirty="0" smtClean="0">
                    <a:solidFill>
                      <a:schemeClr val="tx1"/>
                    </a:solidFill>
                  </a:rPr>
                  <a:t>a, c…základny lichoběžníku (rovnoběžné)</a:t>
                </a:r>
              </a:p>
              <a:p>
                <a:pPr marL="274320" lvl="1" indent="0">
                  <a:buNone/>
                </a:pPr>
                <a:r>
                  <a:rPr lang="cs-CZ" sz="1500" dirty="0">
                    <a:solidFill>
                      <a:schemeClr val="tx1"/>
                    </a:solidFill>
                  </a:rPr>
                  <a:t>	</a:t>
                </a:r>
                <a:r>
                  <a:rPr lang="cs-CZ" sz="1500" dirty="0" smtClean="0">
                    <a:solidFill>
                      <a:schemeClr val="tx1"/>
                    </a:solidFill>
                  </a:rPr>
                  <a:t>				b, d…ramena lichoběžníku (různoběžné)</a:t>
                </a:r>
              </a:p>
              <a:p>
                <a:pPr marL="274320" lvl="1" indent="0">
                  <a:buNone/>
                </a:pPr>
                <a:r>
                  <a:rPr lang="cs-CZ" sz="1500" dirty="0">
                    <a:solidFill>
                      <a:schemeClr val="tx1"/>
                    </a:solidFill>
                  </a:rPr>
                  <a:t>	</a:t>
                </a:r>
                <a:r>
                  <a:rPr lang="cs-CZ" sz="1500" dirty="0" smtClean="0">
                    <a:solidFill>
                      <a:schemeClr val="tx1"/>
                    </a:solidFill>
                  </a:rPr>
                  <a:t>				</a:t>
                </a:r>
                <a14:m>
                  <m:oMath xmlns:m="http://schemas.openxmlformats.org/officeDocument/2006/math">
                    <m:r>
                      <a:rPr lang="cs-CZ" sz="150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15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5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15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5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15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5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𝛿</m:t>
                    </m:r>
                  </m:oMath>
                </a14:m>
                <a:r>
                  <a:rPr lang="cs-CZ" sz="1500" dirty="0" smtClean="0">
                    <a:solidFill>
                      <a:schemeClr val="tx1"/>
                    </a:solidFill>
                  </a:rPr>
                  <a:t>…úhly lichoběžníku</a:t>
                </a:r>
              </a:p>
              <a:p>
                <a:pPr marL="274320" lvl="1" indent="0">
                  <a:buNone/>
                </a:pPr>
                <a:r>
                  <a:rPr lang="cs-CZ" sz="1500" dirty="0">
                    <a:solidFill>
                      <a:schemeClr val="tx1"/>
                    </a:solidFill>
                  </a:rPr>
                  <a:t>	</a:t>
                </a:r>
                <a:r>
                  <a:rPr lang="cs-CZ" sz="1500" dirty="0" smtClean="0">
                    <a:solidFill>
                      <a:schemeClr val="tx1"/>
                    </a:solidFill>
                  </a:rPr>
                  <a:t>				e, f… úhlopříčky lichoběžníku</a:t>
                </a:r>
              </a:p>
              <a:p>
                <a:pPr marL="274320" lvl="1" indent="0">
                  <a:buNone/>
                </a:pPr>
                <a:r>
                  <a:rPr lang="cs-CZ" sz="1500" dirty="0">
                    <a:solidFill>
                      <a:schemeClr val="tx1"/>
                    </a:solidFill>
                  </a:rPr>
                  <a:t>	</a:t>
                </a:r>
                <a:r>
                  <a:rPr lang="cs-CZ" sz="1500" dirty="0" smtClean="0">
                    <a:solidFill>
                      <a:schemeClr val="tx1"/>
                    </a:solidFill>
                  </a:rPr>
                  <a:t>				v… výška lichoběžníku</a:t>
                </a:r>
              </a:p>
              <a:p>
                <a:pPr marL="274320" lvl="1" indent="0">
                  <a:buNone/>
                </a:pPr>
                <a:r>
                  <a:rPr lang="cs-CZ" sz="1500" dirty="0">
                    <a:solidFill>
                      <a:schemeClr val="tx1"/>
                    </a:solidFill>
                  </a:rPr>
                  <a:t>	</a:t>
                </a:r>
                <a:r>
                  <a:rPr lang="cs-CZ" sz="1500" dirty="0" smtClean="0">
                    <a:solidFill>
                      <a:schemeClr val="tx1"/>
                    </a:solidFill>
                  </a:rPr>
                  <a:t>				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593" t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Lichoběžník 3"/>
          <p:cNvSpPr/>
          <p:nvPr/>
        </p:nvSpPr>
        <p:spPr>
          <a:xfrm>
            <a:off x="733226" y="3024518"/>
            <a:ext cx="4104456" cy="2448272"/>
          </a:xfrm>
          <a:prstGeom prst="trapezoid">
            <a:avLst>
              <a:gd name="adj" fmla="val 39135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1848" y="544206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37682" y="5479425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09290" y="265518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01578" y="262372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09765" y="546990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05634" y="400442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85804" y="2708283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77242" y="400442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733226" y="3024518"/>
            <a:ext cx="3168352" cy="24453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1667080" y="3024518"/>
            <a:ext cx="3170602" cy="24453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912136" y="4373759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76692" y="425933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3869331" y="3024518"/>
            <a:ext cx="0" cy="24453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815443" y="4004427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>
            <a:off x="381848" y="5085184"/>
            <a:ext cx="914400" cy="9144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flipH="1">
            <a:off x="4300586" y="5055443"/>
            <a:ext cx="890273" cy="9144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flipH="1" flipV="1">
            <a:off x="3636513" y="2474716"/>
            <a:ext cx="881507" cy="944759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flipV="1">
            <a:off x="1008107" y="2474716"/>
            <a:ext cx="983773" cy="979909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236121" y="5110093"/>
                <a:ext cx="3936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6121" y="5110093"/>
                <a:ext cx="39363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077266" y="5055443"/>
                <a:ext cx="3952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7266" y="5055443"/>
                <a:ext cx="395236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520169" y="3140968"/>
                <a:ext cx="3768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0169" y="3140968"/>
                <a:ext cx="376833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616862" y="3269959"/>
                <a:ext cx="3812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𝛿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6862" y="3269959"/>
                <a:ext cx="38125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8606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7" grpId="0"/>
      <p:bldP spid="18" grpId="0"/>
      <p:bldP spid="21" grpId="0"/>
      <p:bldP spid="13" grpId="0" animBg="1"/>
      <p:bldP spid="15" grpId="0" animBg="1"/>
      <p:bldP spid="19" grpId="0" animBg="1"/>
      <p:bldP spid="24" grpId="0" animBg="1"/>
      <p:bldP spid="25" grpId="0"/>
      <p:bldP spid="26" grpId="0"/>
      <p:bldP spid="27" grpId="0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lichoběžníků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Obecný</a:t>
            </a:r>
          </a:p>
          <a:p>
            <a:pPr lvl="1"/>
            <a:r>
              <a:rPr lang="cs-CZ" dirty="0" smtClean="0"/>
              <a:t>Dvě protější </a:t>
            </a:r>
            <a:r>
              <a:rPr lang="cs-CZ" dirty="0" smtClean="0"/>
              <a:t>strany </a:t>
            </a:r>
            <a:r>
              <a:rPr lang="cs-CZ" dirty="0" smtClean="0"/>
              <a:t>jsou rovnoběžné a dvě různoběžné</a:t>
            </a:r>
          </a:p>
          <a:p>
            <a:pPr lvl="1"/>
            <a:r>
              <a:rPr lang="cs-CZ" dirty="0" smtClean="0"/>
              <a:t>Součet vnitřních úhlů je 360°</a:t>
            </a:r>
          </a:p>
          <a:p>
            <a:pPr lvl="1"/>
            <a:r>
              <a:rPr lang="cs-CZ" dirty="0" smtClean="0"/>
              <a:t>Nemá žádný vnitřní úhel pravý (90°)</a:t>
            </a:r>
          </a:p>
          <a:p>
            <a:pPr lvl="1"/>
            <a:r>
              <a:rPr lang="cs-CZ" dirty="0" smtClean="0"/>
              <a:t>Úhlopříčky nejsou stejně dlouhé</a:t>
            </a:r>
          </a:p>
          <a:p>
            <a:pPr lvl="1"/>
            <a:endParaRPr lang="cs-CZ" dirty="0" smtClean="0"/>
          </a:p>
          <a:p>
            <a:r>
              <a:rPr lang="cs-CZ" b="1" u="sng" dirty="0" smtClean="0"/>
              <a:t>Pravoúhlý</a:t>
            </a:r>
          </a:p>
          <a:p>
            <a:pPr lvl="1"/>
            <a:r>
              <a:rPr lang="cs-CZ" dirty="0"/>
              <a:t>Dvě protější </a:t>
            </a:r>
            <a:r>
              <a:rPr lang="cs-CZ" dirty="0" smtClean="0"/>
              <a:t>strany </a:t>
            </a:r>
            <a:r>
              <a:rPr lang="cs-CZ" dirty="0"/>
              <a:t>jsou rovnoběžné a dvě </a:t>
            </a:r>
            <a:r>
              <a:rPr lang="cs-CZ" dirty="0" smtClean="0"/>
              <a:t>různoběžné</a:t>
            </a:r>
          </a:p>
          <a:p>
            <a:pPr lvl="1"/>
            <a:r>
              <a:rPr lang="cs-CZ" dirty="0"/>
              <a:t>Součet vnitřních úhlů je 360</a:t>
            </a:r>
            <a:r>
              <a:rPr lang="cs-CZ" dirty="0" smtClean="0"/>
              <a:t>°</a:t>
            </a:r>
          </a:p>
          <a:p>
            <a:pPr lvl="1"/>
            <a:r>
              <a:rPr lang="cs-CZ" dirty="0"/>
              <a:t>M</a:t>
            </a:r>
            <a:r>
              <a:rPr lang="cs-CZ" dirty="0" smtClean="0"/>
              <a:t>á dva </a:t>
            </a:r>
            <a:r>
              <a:rPr lang="cs-CZ" dirty="0"/>
              <a:t>vnitřní </a:t>
            </a:r>
            <a:r>
              <a:rPr lang="cs-CZ" dirty="0" smtClean="0"/>
              <a:t>úhly pravé </a:t>
            </a:r>
            <a:r>
              <a:rPr lang="cs-CZ" dirty="0"/>
              <a:t>(90</a:t>
            </a:r>
            <a:r>
              <a:rPr lang="cs-CZ" dirty="0" smtClean="0"/>
              <a:t>°)</a:t>
            </a:r>
          </a:p>
          <a:p>
            <a:pPr lvl="1"/>
            <a:r>
              <a:rPr lang="cs-CZ" dirty="0"/>
              <a:t>Úhlopříčky nejsou stejně dlouhé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5953125" y="4943475"/>
            <a:ext cx="2238375" cy="1028700"/>
          </a:xfrm>
          <a:custGeom>
            <a:avLst/>
            <a:gdLst>
              <a:gd name="connsiteX0" fmla="*/ 2238375 w 2238375"/>
              <a:gd name="connsiteY0" fmla="*/ 1009650 h 1028700"/>
              <a:gd name="connsiteX1" fmla="*/ 0 w 2238375"/>
              <a:gd name="connsiteY1" fmla="*/ 1028700 h 1028700"/>
              <a:gd name="connsiteX2" fmla="*/ 0 w 2238375"/>
              <a:gd name="connsiteY2" fmla="*/ 9525 h 1028700"/>
              <a:gd name="connsiteX3" fmla="*/ 1428750 w 2238375"/>
              <a:gd name="connsiteY3" fmla="*/ 0 h 1028700"/>
              <a:gd name="connsiteX4" fmla="*/ 2238375 w 2238375"/>
              <a:gd name="connsiteY4" fmla="*/ 1009650 h 1028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38375" h="1028700">
                <a:moveTo>
                  <a:pt x="2238375" y="1009650"/>
                </a:moveTo>
                <a:lnTo>
                  <a:pt x="0" y="1028700"/>
                </a:lnTo>
                <a:lnTo>
                  <a:pt x="0" y="9525"/>
                </a:lnTo>
                <a:lnTo>
                  <a:pt x="1428750" y="0"/>
                </a:lnTo>
                <a:lnTo>
                  <a:pt x="2238375" y="100965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6076950" y="2524125"/>
            <a:ext cx="2409825" cy="876300"/>
          </a:xfrm>
          <a:custGeom>
            <a:avLst/>
            <a:gdLst>
              <a:gd name="connsiteX0" fmla="*/ 2409825 w 2409825"/>
              <a:gd name="connsiteY0" fmla="*/ 876300 h 876300"/>
              <a:gd name="connsiteX1" fmla="*/ 0 w 2409825"/>
              <a:gd name="connsiteY1" fmla="*/ 876300 h 876300"/>
              <a:gd name="connsiteX2" fmla="*/ 523875 w 2409825"/>
              <a:gd name="connsiteY2" fmla="*/ 0 h 876300"/>
              <a:gd name="connsiteX3" fmla="*/ 1343025 w 2409825"/>
              <a:gd name="connsiteY3" fmla="*/ 0 h 876300"/>
              <a:gd name="connsiteX4" fmla="*/ 2409825 w 2409825"/>
              <a:gd name="connsiteY4" fmla="*/ 876300 h 876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09825" h="876300">
                <a:moveTo>
                  <a:pt x="2409825" y="876300"/>
                </a:moveTo>
                <a:lnTo>
                  <a:pt x="0" y="876300"/>
                </a:lnTo>
                <a:lnTo>
                  <a:pt x="523875" y="0"/>
                </a:lnTo>
                <a:lnTo>
                  <a:pt x="1343025" y="0"/>
                </a:lnTo>
                <a:lnTo>
                  <a:pt x="2409825" y="87630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28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Druhy lichoběžníků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Rovnoramenný</a:t>
            </a:r>
          </a:p>
          <a:p>
            <a:pPr lvl="1"/>
            <a:r>
              <a:rPr lang="cs-CZ" dirty="0"/>
              <a:t>Ramena lichoběžníku jsou stejně dlouhé</a:t>
            </a:r>
          </a:p>
          <a:p>
            <a:pPr lvl="1"/>
            <a:r>
              <a:rPr lang="cs-CZ" dirty="0" smtClean="0"/>
              <a:t>Dvě </a:t>
            </a:r>
            <a:r>
              <a:rPr lang="cs-CZ" dirty="0"/>
              <a:t>protější </a:t>
            </a:r>
            <a:r>
              <a:rPr lang="cs-CZ" dirty="0" smtClean="0"/>
              <a:t>strany </a:t>
            </a:r>
            <a:r>
              <a:rPr lang="cs-CZ" dirty="0"/>
              <a:t>jsou rovnoběžné a dvě různoběžné</a:t>
            </a:r>
          </a:p>
          <a:p>
            <a:pPr lvl="1"/>
            <a:r>
              <a:rPr lang="cs-CZ" dirty="0"/>
              <a:t>Součet vnitřních úhlů je 360°</a:t>
            </a:r>
          </a:p>
          <a:p>
            <a:pPr lvl="1"/>
            <a:r>
              <a:rPr lang="cs-CZ" dirty="0"/>
              <a:t>Nemá žádný vnitřní úhel pravý (90°)</a:t>
            </a:r>
          </a:p>
          <a:p>
            <a:pPr lvl="1"/>
            <a:r>
              <a:rPr lang="cs-CZ" dirty="0"/>
              <a:t>Úhlopříčky </a:t>
            </a:r>
            <a:r>
              <a:rPr lang="cs-CZ" dirty="0" smtClean="0"/>
              <a:t>jsou stejně dlouhé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  <p:sp>
        <p:nvSpPr>
          <p:cNvPr id="5" name="Lichoběžník 4"/>
          <p:cNvSpPr/>
          <p:nvPr/>
        </p:nvSpPr>
        <p:spPr>
          <a:xfrm>
            <a:off x="5940152" y="3212976"/>
            <a:ext cx="2520280" cy="1440160"/>
          </a:xfrm>
          <a:prstGeom prst="trapezoid">
            <a:avLst>
              <a:gd name="adj" fmla="val 46164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263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1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Sestrojte lichoběžník  ABCD, </a:t>
                </a:r>
                <a:r>
                  <a:rPr lang="cs-CZ" dirty="0" smtClean="0"/>
                  <a:t> je-li </a:t>
                </a:r>
                <a:r>
                  <a:rPr lang="cs-CZ" dirty="0" smtClean="0"/>
                  <a:t>dáno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8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=60°,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=70°</m:t>
                    </m:r>
                  </m:oMath>
                </a14:m>
                <a:endParaRPr lang="cs-CZ" dirty="0"/>
              </a:p>
              <a:p>
                <a:endParaRPr lang="cs-CZ" dirty="0"/>
              </a:p>
              <a:p>
                <a:r>
                  <a:rPr lang="cs-CZ" dirty="0" smtClean="0"/>
                  <a:t>Náčrtek a rozbor: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593" t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57994" y="5400675"/>
            <a:ext cx="161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15434" y="540067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1606" y="379523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1266825" y="5400675"/>
            <a:ext cx="3409950" cy="38100"/>
          </a:xfrm>
          <a:custGeom>
            <a:avLst/>
            <a:gdLst>
              <a:gd name="connsiteX0" fmla="*/ 0 w 3409950"/>
              <a:gd name="connsiteY0" fmla="*/ 0 h 38100"/>
              <a:gd name="connsiteX1" fmla="*/ 152400 w 3409950"/>
              <a:gd name="connsiteY1" fmla="*/ 9525 h 38100"/>
              <a:gd name="connsiteX2" fmla="*/ 323850 w 3409950"/>
              <a:gd name="connsiteY2" fmla="*/ 28575 h 38100"/>
              <a:gd name="connsiteX3" fmla="*/ 2447925 w 3409950"/>
              <a:gd name="connsiteY3" fmla="*/ 38100 h 38100"/>
              <a:gd name="connsiteX4" fmla="*/ 3038475 w 3409950"/>
              <a:gd name="connsiteY4" fmla="*/ 28575 h 38100"/>
              <a:gd name="connsiteX5" fmla="*/ 3114675 w 3409950"/>
              <a:gd name="connsiteY5" fmla="*/ 19050 h 38100"/>
              <a:gd name="connsiteX6" fmla="*/ 3152775 w 3409950"/>
              <a:gd name="connsiteY6" fmla="*/ 9525 h 38100"/>
              <a:gd name="connsiteX7" fmla="*/ 3409950 w 3409950"/>
              <a:gd name="connsiteY7" fmla="*/ 9525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09950" h="38100">
                <a:moveTo>
                  <a:pt x="0" y="0"/>
                </a:moveTo>
                <a:cubicBezTo>
                  <a:pt x="50800" y="3175"/>
                  <a:pt x="101710" y="4917"/>
                  <a:pt x="152400" y="9525"/>
                </a:cubicBezTo>
                <a:cubicBezTo>
                  <a:pt x="273220" y="20509"/>
                  <a:pt x="138916" y="27001"/>
                  <a:pt x="323850" y="28575"/>
                </a:cubicBezTo>
                <a:lnTo>
                  <a:pt x="2447925" y="38100"/>
                </a:lnTo>
                <a:lnTo>
                  <a:pt x="3038475" y="28575"/>
                </a:lnTo>
                <a:cubicBezTo>
                  <a:pt x="3064062" y="27844"/>
                  <a:pt x="3089426" y="23258"/>
                  <a:pt x="3114675" y="19050"/>
                </a:cubicBezTo>
                <a:cubicBezTo>
                  <a:pt x="3127588" y="16898"/>
                  <a:pt x="3139691" y="9947"/>
                  <a:pt x="3152775" y="9525"/>
                </a:cubicBezTo>
                <a:cubicBezTo>
                  <a:pt x="3238455" y="6761"/>
                  <a:pt x="3324225" y="9525"/>
                  <a:pt x="3409950" y="952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257300" y="3990975"/>
            <a:ext cx="962025" cy="1409700"/>
          </a:xfrm>
          <a:custGeom>
            <a:avLst/>
            <a:gdLst>
              <a:gd name="connsiteX0" fmla="*/ 0 w 962025"/>
              <a:gd name="connsiteY0" fmla="*/ 1409700 h 1409700"/>
              <a:gd name="connsiteX1" fmla="*/ 47625 w 962025"/>
              <a:gd name="connsiteY1" fmla="*/ 1333500 h 1409700"/>
              <a:gd name="connsiteX2" fmla="*/ 76200 w 962025"/>
              <a:gd name="connsiteY2" fmla="*/ 1295400 h 1409700"/>
              <a:gd name="connsiteX3" fmla="*/ 114300 w 962025"/>
              <a:gd name="connsiteY3" fmla="*/ 1238250 h 1409700"/>
              <a:gd name="connsiteX4" fmla="*/ 142875 w 962025"/>
              <a:gd name="connsiteY4" fmla="*/ 1209675 h 1409700"/>
              <a:gd name="connsiteX5" fmla="*/ 161925 w 962025"/>
              <a:gd name="connsiteY5" fmla="*/ 1181100 h 1409700"/>
              <a:gd name="connsiteX6" fmla="*/ 171450 w 962025"/>
              <a:gd name="connsiteY6" fmla="*/ 1152525 h 1409700"/>
              <a:gd name="connsiteX7" fmla="*/ 228600 w 962025"/>
              <a:gd name="connsiteY7" fmla="*/ 1095375 h 1409700"/>
              <a:gd name="connsiteX8" fmla="*/ 257175 w 962025"/>
              <a:gd name="connsiteY8" fmla="*/ 1028700 h 1409700"/>
              <a:gd name="connsiteX9" fmla="*/ 285750 w 962025"/>
              <a:gd name="connsiteY9" fmla="*/ 1000125 h 1409700"/>
              <a:gd name="connsiteX10" fmla="*/ 323850 w 962025"/>
              <a:gd name="connsiteY10" fmla="*/ 933450 h 1409700"/>
              <a:gd name="connsiteX11" fmla="*/ 352425 w 962025"/>
              <a:gd name="connsiteY11" fmla="*/ 895350 h 1409700"/>
              <a:gd name="connsiteX12" fmla="*/ 390525 w 962025"/>
              <a:gd name="connsiteY12" fmla="*/ 819150 h 1409700"/>
              <a:gd name="connsiteX13" fmla="*/ 409575 w 962025"/>
              <a:gd name="connsiteY13" fmla="*/ 771525 h 1409700"/>
              <a:gd name="connsiteX14" fmla="*/ 438150 w 962025"/>
              <a:gd name="connsiteY14" fmla="*/ 733425 h 1409700"/>
              <a:gd name="connsiteX15" fmla="*/ 447675 w 962025"/>
              <a:gd name="connsiteY15" fmla="*/ 704850 h 1409700"/>
              <a:gd name="connsiteX16" fmla="*/ 476250 w 962025"/>
              <a:gd name="connsiteY16" fmla="*/ 666750 h 1409700"/>
              <a:gd name="connsiteX17" fmla="*/ 514350 w 962025"/>
              <a:gd name="connsiteY17" fmla="*/ 609600 h 1409700"/>
              <a:gd name="connsiteX18" fmla="*/ 552450 w 962025"/>
              <a:gd name="connsiteY18" fmla="*/ 552450 h 1409700"/>
              <a:gd name="connsiteX19" fmla="*/ 571500 w 962025"/>
              <a:gd name="connsiteY19" fmla="*/ 523875 h 1409700"/>
              <a:gd name="connsiteX20" fmla="*/ 581025 w 962025"/>
              <a:gd name="connsiteY20" fmla="*/ 495300 h 1409700"/>
              <a:gd name="connsiteX21" fmla="*/ 609600 w 962025"/>
              <a:gd name="connsiteY21" fmla="*/ 466725 h 1409700"/>
              <a:gd name="connsiteX22" fmla="*/ 647700 w 962025"/>
              <a:gd name="connsiteY22" fmla="*/ 409575 h 1409700"/>
              <a:gd name="connsiteX23" fmla="*/ 676275 w 962025"/>
              <a:gd name="connsiteY23" fmla="*/ 381000 h 1409700"/>
              <a:gd name="connsiteX24" fmla="*/ 742950 w 962025"/>
              <a:gd name="connsiteY24" fmla="*/ 285750 h 1409700"/>
              <a:gd name="connsiteX25" fmla="*/ 771525 w 962025"/>
              <a:gd name="connsiteY25" fmla="*/ 247650 h 1409700"/>
              <a:gd name="connsiteX26" fmla="*/ 790575 w 962025"/>
              <a:gd name="connsiteY26" fmla="*/ 219075 h 1409700"/>
              <a:gd name="connsiteX27" fmla="*/ 819150 w 962025"/>
              <a:gd name="connsiteY27" fmla="*/ 190500 h 1409700"/>
              <a:gd name="connsiteX28" fmla="*/ 857250 w 962025"/>
              <a:gd name="connsiteY28" fmla="*/ 133350 h 1409700"/>
              <a:gd name="connsiteX29" fmla="*/ 876300 w 962025"/>
              <a:gd name="connsiteY29" fmla="*/ 104775 h 1409700"/>
              <a:gd name="connsiteX30" fmla="*/ 904875 w 962025"/>
              <a:gd name="connsiteY30" fmla="*/ 76200 h 1409700"/>
              <a:gd name="connsiteX31" fmla="*/ 962025 w 962025"/>
              <a:gd name="connsiteY31" fmla="*/ 0 h 1409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2025" h="1409700">
                <a:moveTo>
                  <a:pt x="0" y="1409700"/>
                </a:moveTo>
                <a:cubicBezTo>
                  <a:pt x="16684" y="1381894"/>
                  <a:pt x="29300" y="1359154"/>
                  <a:pt x="47625" y="1333500"/>
                </a:cubicBezTo>
                <a:cubicBezTo>
                  <a:pt x="56852" y="1320582"/>
                  <a:pt x="67096" y="1308405"/>
                  <a:pt x="76200" y="1295400"/>
                </a:cubicBezTo>
                <a:cubicBezTo>
                  <a:pt x="89330" y="1276643"/>
                  <a:pt x="98111" y="1254439"/>
                  <a:pt x="114300" y="1238250"/>
                </a:cubicBezTo>
                <a:cubicBezTo>
                  <a:pt x="123825" y="1228725"/>
                  <a:pt x="134251" y="1220023"/>
                  <a:pt x="142875" y="1209675"/>
                </a:cubicBezTo>
                <a:cubicBezTo>
                  <a:pt x="150204" y="1200881"/>
                  <a:pt x="156805" y="1191339"/>
                  <a:pt x="161925" y="1181100"/>
                </a:cubicBezTo>
                <a:cubicBezTo>
                  <a:pt x="166415" y="1172120"/>
                  <a:pt x="165286" y="1160450"/>
                  <a:pt x="171450" y="1152525"/>
                </a:cubicBezTo>
                <a:cubicBezTo>
                  <a:pt x="187990" y="1131259"/>
                  <a:pt x="228600" y="1095375"/>
                  <a:pt x="228600" y="1095375"/>
                </a:cubicBezTo>
                <a:cubicBezTo>
                  <a:pt x="236373" y="1072056"/>
                  <a:pt x="242462" y="1049298"/>
                  <a:pt x="257175" y="1028700"/>
                </a:cubicBezTo>
                <a:cubicBezTo>
                  <a:pt x="265005" y="1017739"/>
                  <a:pt x="277126" y="1010473"/>
                  <a:pt x="285750" y="1000125"/>
                </a:cubicBezTo>
                <a:cubicBezTo>
                  <a:pt x="311968" y="968664"/>
                  <a:pt x="300559" y="970715"/>
                  <a:pt x="323850" y="933450"/>
                </a:cubicBezTo>
                <a:cubicBezTo>
                  <a:pt x="332264" y="919988"/>
                  <a:pt x="344426" y="909062"/>
                  <a:pt x="352425" y="895350"/>
                </a:cubicBezTo>
                <a:cubicBezTo>
                  <a:pt x="366734" y="870820"/>
                  <a:pt x="379978" y="845517"/>
                  <a:pt x="390525" y="819150"/>
                </a:cubicBezTo>
                <a:cubicBezTo>
                  <a:pt x="396875" y="803275"/>
                  <a:pt x="401272" y="786471"/>
                  <a:pt x="409575" y="771525"/>
                </a:cubicBezTo>
                <a:cubicBezTo>
                  <a:pt x="417285" y="757648"/>
                  <a:pt x="428625" y="746125"/>
                  <a:pt x="438150" y="733425"/>
                </a:cubicBezTo>
                <a:cubicBezTo>
                  <a:pt x="441325" y="723900"/>
                  <a:pt x="442694" y="713567"/>
                  <a:pt x="447675" y="704850"/>
                </a:cubicBezTo>
                <a:cubicBezTo>
                  <a:pt x="455551" y="691067"/>
                  <a:pt x="467146" y="679755"/>
                  <a:pt x="476250" y="666750"/>
                </a:cubicBezTo>
                <a:cubicBezTo>
                  <a:pt x="489380" y="647993"/>
                  <a:pt x="501650" y="628650"/>
                  <a:pt x="514350" y="609600"/>
                </a:cubicBezTo>
                <a:lnTo>
                  <a:pt x="552450" y="552450"/>
                </a:lnTo>
                <a:cubicBezTo>
                  <a:pt x="558800" y="542925"/>
                  <a:pt x="567880" y="534735"/>
                  <a:pt x="571500" y="523875"/>
                </a:cubicBezTo>
                <a:cubicBezTo>
                  <a:pt x="574675" y="514350"/>
                  <a:pt x="575456" y="503654"/>
                  <a:pt x="581025" y="495300"/>
                </a:cubicBezTo>
                <a:cubicBezTo>
                  <a:pt x="588497" y="484092"/>
                  <a:pt x="601330" y="477358"/>
                  <a:pt x="609600" y="466725"/>
                </a:cubicBezTo>
                <a:cubicBezTo>
                  <a:pt x="623656" y="448653"/>
                  <a:pt x="631511" y="425764"/>
                  <a:pt x="647700" y="409575"/>
                </a:cubicBezTo>
                <a:cubicBezTo>
                  <a:pt x="657225" y="400050"/>
                  <a:pt x="667509" y="391227"/>
                  <a:pt x="676275" y="381000"/>
                </a:cubicBezTo>
                <a:cubicBezTo>
                  <a:pt x="708798" y="343056"/>
                  <a:pt x="710162" y="329468"/>
                  <a:pt x="742950" y="285750"/>
                </a:cubicBezTo>
                <a:cubicBezTo>
                  <a:pt x="752475" y="273050"/>
                  <a:pt x="762298" y="260568"/>
                  <a:pt x="771525" y="247650"/>
                </a:cubicBezTo>
                <a:cubicBezTo>
                  <a:pt x="778179" y="238335"/>
                  <a:pt x="783246" y="227869"/>
                  <a:pt x="790575" y="219075"/>
                </a:cubicBezTo>
                <a:cubicBezTo>
                  <a:pt x="799199" y="208727"/>
                  <a:pt x="810880" y="201133"/>
                  <a:pt x="819150" y="190500"/>
                </a:cubicBezTo>
                <a:cubicBezTo>
                  <a:pt x="833206" y="172428"/>
                  <a:pt x="844550" y="152400"/>
                  <a:pt x="857250" y="133350"/>
                </a:cubicBezTo>
                <a:cubicBezTo>
                  <a:pt x="863600" y="123825"/>
                  <a:pt x="868205" y="112870"/>
                  <a:pt x="876300" y="104775"/>
                </a:cubicBezTo>
                <a:cubicBezTo>
                  <a:pt x="885825" y="95250"/>
                  <a:pt x="896605" y="86833"/>
                  <a:pt x="904875" y="76200"/>
                </a:cubicBezTo>
                <a:cubicBezTo>
                  <a:pt x="980267" y="-20733"/>
                  <a:pt x="914112" y="47913"/>
                  <a:pt x="962025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2219325" y="4000500"/>
            <a:ext cx="1333500" cy="19050"/>
          </a:xfrm>
          <a:custGeom>
            <a:avLst/>
            <a:gdLst>
              <a:gd name="connsiteX0" fmla="*/ 0 w 1333500"/>
              <a:gd name="connsiteY0" fmla="*/ 9525 h 19050"/>
              <a:gd name="connsiteX1" fmla="*/ 962025 w 1333500"/>
              <a:gd name="connsiteY1" fmla="*/ 19050 h 19050"/>
              <a:gd name="connsiteX2" fmla="*/ 1276350 w 1333500"/>
              <a:gd name="connsiteY2" fmla="*/ 9525 h 19050"/>
              <a:gd name="connsiteX3" fmla="*/ 1333500 w 1333500"/>
              <a:gd name="connsiteY3" fmla="*/ 0 h 1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33500" h="19050">
                <a:moveTo>
                  <a:pt x="0" y="9525"/>
                </a:moveTo>
                <a:lnTo>
                  <a:pt x="962025" y="19050"/>
                </a:lnTo>
                <a:cubicBezTo>
                  <a:pt x="1066848" y="19050"/>
                  <a:pt x="1171664" y="14893"/>
                  <a:pt x="1276350" y="9525"/>
                </a:cubicBezTo>
                <a:cubicBezTo>
                  <a:pt x="1295637" y="8536"/>
                  <a:pt x="1333500" y="0"/>
                  <a:pt x="1333500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3552825" y="3990975"/>
            <a:ext cx="1133475" cy="1438275"/>
          </a:xfrm>
          <a:custGeom>
            <a:avLst/>
            <a:gdLst>
              <a:gd name="connsiteX0" fmla="*/ 0 w 1104900"/>
              <a:gd name="connsiteY0" fmla="*/ 0 h 1428750"/>
              <a:gd name="connsiteX1" fmla="*/ 9525 w 1104900"/>
              <a:gd name="connsiteY1" fmla="*/ 47625 h 1428750"/>
              <a:gd name="connsiteX2" fmla="*/ 47625 w 1104900"/>
              <a:gd name="connsiteY2" fmla="*/ 114300 h 1428750"/>
              <a:gd name="connsiteX3" fmla="*/ 76200 w 1104900"/>
              <a:gd name="connsiteY3" fmla="*/ 142875 h 1428750"/>
              <a:gd name="connsiteX4" fmla="*/ 114300 w 1104900"/>
              <a:gd name="connsiteY4" fmla="*/ 200025 h 1428750"/>
              <a:gd name="connsiteX5" fmla="*/ 142875 w 1104900"/>
              <a:gd name="connsiteY5" fmla="*/ 228600 h 1428750"/>
              <a:gd name="connsiteX6" fmla="*/ 161925 w 1104900"/>
              <a:gd name="connsiteY6" fmla="*/ 266700 h 1428750"/>
              <a:gd name="connsiteX7" fmla="*/ 190500 w 1104900"/>
              <a:gd name="connsiteY7" fmla="*/ 295275 h 1428750"/>
              <a:gd name="connsiteX8" fmla="*/ 238125 w 1104900"/>
              <a:gd name="connsiteY8" fmla="*/ 352425 h 1428750"/>
              <a:gd name="connsiteX9" fmla="*/ 266700 w 1104900"/>
              <a:gd name="connsiteY9" fmla="*/ 409575 h 1428750"/>
              <a:gd name="connsiteX10" fmla="*/ 295275 w 1104900"/>
              <a:gd name="connsiteY10" fmla="*/ 438150 h 1428750"/>
              <a:gd name="connsiteX11" fmla="*/ 361950 w 1104900"/>
              <a:gd name="connsiteY11" fmla="*/ 514350 h 1428750"/>
              <a:gd name="connsiteX12" fmla="*/ 409575 w 1104900"/>
              <a:gd name="connsiteY12" fmla="*/ 590550 h 1428750"/>
              <a:gd name="connsiteX13" fmla="*/ 447675 w 1104900"/>
              <a:gd name="connsiteY13" fmla="*/ 647700 h 1428750"/>
              <a:gd name="connsiteX14" fmla="*/ 476250 w 1104900"/>
              <a:gd name="connsiteY14" fmla="*/ 685800 h 1428750"/>
              <a:gd name="connsiteX15" fmla="*/ 495300 w 1104900"/>
              <a:gd name="connsiteY15" fmla="*/ 714375 h 1428750"/>
              <a:gd name="connsiteX16" fmla="*/ 561975 w 1104900"/>
              <a:gd name="connsiteY16" fmla="*/ 781050 h 1428750"/>
              <a:gd name="connsiteX17" fmla="*/ 600075 w 1104900"/>
              <a:gd name="connsiteY17" fmla="*/ 838200 h 1428750"/>
              <a:gd name="connsiteX18" fmla="*/ 628650 w 1104900"/>
              <a:gd name="connsiteY18" fmla="*/ 857250 h 1428750"/>
              <a:gd name="connsiteX19" fmla="*/ 695325 w 1104900"/>
              <a:gd name="connsiteY19" fmla="*/ 952500 h 1428750"/>
              <a:gd name="connsiteX20" fmla="*/ 723900 w 1104900"/>
              <a:gd name="connsiteY20" fmla="*/ 990600 h 1428750"/>
              <a:gd name="connsiteX21" fmla="*/ 742950 w 1104900"/>
              <a:gd name="connsiteY21" fmla="*/ 1019175 h 1428750"/>
              <a:gd name="connsiteX22" fmla="*/ 771525 w 1104900"/>
              <a:gd name="connsiteY22" fmla="*/ 1047750 h 1428750"/>
              <a:gd name="connsiteX23" fmla="*/ 809625 w 1104900"/>
              <a:gd name="connsiteY23" fmla="*/ 1104900 h 1428750"/>
              <a:gd name="connsiteX24" fmla="*/ 828675 w 1104900"/>
              <a:gd name="connsiteY24" fmla="*/ 1133475 h 1428750"/>
              <a:gd name="connsiteX25" fmla="*/ 857250 w 1104900"/>
              <a:gd name="connsiteY25" fmla="*/ 1162050 h 1428750"/>
              <a:gd name="connsiteX26" fmla="*/ 895350 w 1104900"/>
              <a:gd name="connsiteY26" fmla="*/ 1219200 h 1428750"/>
              <a:gd name="connsiteX27" fmla="*/ 914400 w 1104900"/>
              <a:gd name="connsiteY27" fmla="*/ 1247775 h 1428750"/>
              <a:gd name="connsiteX28" fmla="*/ 942975 w 1104900"/>
              <a:gd name="connsiteY28" fmla="*/ 1257300 h 1428750"/>
              <a:gd name="connsiteX29" fmla="*/ 1000125 w 1104900"/>
              <a:gd name="connsiteY29" fmla="*/ 1304925 h 1428750"/>
              <a:gd name="connsiteX30" fmla="*/ 1057275 w 1104900"/>
              <a:gd name="connsiteY30" fmla="*/ 1352550 h 1428750"/>
              <a:gd name="connsiteX31" fmla="*/ 1066800 w 1104900"/>
              <a:gd name="connsiteY31" fmla="*/ 1381125 h 1428750"/>
              <a:gd name="connsiteX32" fmla="*/ 1104900 w 1104900"/>
              <a:gd name="connsiteY32" fmla="*/ 1428750 h 1428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104900" h="1428750">
                <a:moveTo>
                  <a:pt x="0" y="0"/>
                </a:moveTo>
                <a:cubicBezTo>
                  <a:pt x="3175" y="15875"/>
                  <a:pt x="4405" y="32266"/>
                  <a:pt x="9525" y="47625"/>
                </a:cubicBezTo>
                <a:cubicBezTo>
                  <a:pt x="14701" y="63152"/>
                  <a:pt x="36012" y="100365"/>
                  <a:pt x="47625" y="114300"/>
                </a:cubicBezTo>
                <a:cubicBezTo>
                  <a:pt x="56249" y="124648"/>
                  <a:pt x="67930" y="132242"/>
                  <a:pt x="76200" y="142875"/>
                </a:cubicBezTo>
                <a:cubicBezTo>
                  <a:pt x="90256" y="160947"/>
                  <a:pt x="98111" y="183836"/>
                  <a:pt x="114300" y="200025"/>
                </a:cubicBezTo>
                <a:cubicBezTo>
                  <a:pt x="123825" y="209550"/>
                  <a:pt x="135045" y="217639"/>
                  <a:pt x="142875" y="228600"/>
                </a:cubicBezTo>
                <a:cubicBezTo>
                  <a:pt x="151128" y="240154"/>
                  <a:pt x="153672" y="255146"/>
                  <a:pt x="161925" y="266700"/>
                </a:cubicBezTo>
                <a:cubicBezTo>
                  <a:pt x="169755" y="277661"/>
                  <a:pt x="181876" y="284927"/>
                  <a:pt x="190500" y="295275"/>
                </a:cubicBezTo>
                <a:cubicBezTo>
                  <a:pt x="256805" y="374841"/>
                  <a:pt x="154643" y="268943"/>
                  <a:pt x="238125" y="352425"/>
                </a:cubicBezTo>
                <a:cubicBezTo>
                  <a:pt x="247671" y="381064"/>
                  <a:pt x="246184" y="384956"/>
                  <a:pt x="266700" y="409575"/>
                </a:cubicBezTo>
                <a:cubicBezTo>
                  <a:pt x="275324" y="419923"/>
                  <a:pt x="287005" y="427517"/>
                  <a:pt x="295275" y="438150"/>
                </a:cubicBezTo>
                <a:cubicBezTo>
                  <a:pt x="355112" y="515083"/>
                  <a:pt x="306632" y="477471"/>
                  <a:pt x="361950" y="514350"/>
                </a:cubicBezTo>
                <a:cubicBezTo>
                  <a:pt x="393629" y="577708"/>
                  <a:pt x="366298" y="528726"/>
                  <a:pt x="409575" y="590550"/>
                </a:cubicBezTo>
                <a:cubicBezTo>
                  <a:pt x="422705" y="609307"/>
                  <a:pt x="433938" y="629384"/>
                  <a:pt x="447675" y="647700"/>
                </a:cubicBezTo>
                <a:cubicBezTo>
                  <a:pt x="457200" y="660400"/>
                  <a:pt x="467023" y="672882"/>
                  <a:pt x="476250" y="685800"/>
                </a:cubicBezTo>
                <a:cubicBezTo>
                  <a:pt x="482904" y="695115"/>
                  <a:pt x="487642" y="705866"/>
                  <a:pt x="495300" y="714375"/>
                </a:cubicBezTo>
                <a:cubicBezTo>
                  <a:pt x="516326" y="737737"/>
                  <a:pt x="544540" y="754898"/>
                  <a:pt x="561975" y="781050"/>
                </a:cubicBezTo>
                <a:cubicBezTo>
                  <a:pt x="574675" y="800100"/>
                  <a:pt x="581025" y="825500"/>
                  <a:pt x="600075" y="838200"/>
                </a:cubicBezTo>
                <a:cubicBezTo>
                  <a:pt x="609600" y="844550"/>
                  <a:pt x="620555" y="849155"/>
                  <a:pt x="628650" y="857250"/>
                </a:cubicBezTo>
                <a:cubicBezTo>
                  <a:pt x="644912" y="873512"/>
                  <a:pt x="685990" y="940053"/>
                  <a:pt x="695325" y="952500"/>
                </a:cubicBezTo>
                <a:cubicBezTo>
                  <a:pt x="704850" y="965200"/>
                  <a:pt x="714673" y="977682"/>
                  <a:pt x="723900" y="990600"/>
                </a:cubicBezTo>
                <a:cubicBezTo>
                  <a:pt x="730554" y="999915"/>
                  <a:pt x="735621" y="1010381"/>
                  <a:pt x="742950" y="1019175"/>
                </a:cubicBezTo>
                <a:cubicBezTo>
                  <a:pt x="751574" y="1029523"/>
                  <a:pt x="763255" y="1037117"/>
                  <a:pt x="771525" y="1047750"/>
                </a:cubicBezTo>
                <a:cubicBezTo>
                  <a:pt x="785581" y="1065822"/>
                  <a:pt x="796925" y="1085850"/>
                  <a:pt x="809625" y="1104900"/>
                </a:cubicBezTo>
                <a:cubicBezTo>
                  <a:pt x="815975" y="1114425"/>
                  <a:pt x="820580" y="1125380"/>
                  <a:pt x="828675" y="1133475"/>
                </a:cubicBezTo>
                <a:cubicBezTo>
                  <a:pt x="838200" y="1143000"/>
                  <a:pt x="848980" y="1151417"/>
                  <a:pt x="857250" y="1162050"/>
                </a:cubicBezTo>
                <a:cubicBezTo>
                  <a:pt x="871306" y="1180122"/>
                  <a:pt x="882650" y="1200150"/>
                  <a:pt x="895350" y="1219200"/>
                </a:cubicBezTo>
                <a:cubicBezTo>
                  <a:pt x="901700" y="1228725"/>
                  <a:pt x="903540" y="1244155"/>
                  <a:pt x="914400" y="1247775"/>
                </a:cubicBezTo>
                <a:lnTo>
                  <a:pt x="942975" y="1257300"/>
                </a:lnTo>
                <a:cubicBezTo>
                  <a:pt x="1026457" y="1340782"/>
                  <a:pt x="920559" y="1238620"/>
                  <a:pt x="1000125" y="1304925"/>
                </a:cubicBezTo>
                <a:cubicBezTo>
                  <a:pt x="1073464" y="1366041"/>
                  <a:pt x="986329" y="1305252"/>
                  <a:pt x="1057275" y="1352550"/>
                </a:cubicBezTo>
                <a:cubicBezTo>
                  <a:pt x="1060450" y="1362075"/>
                  <a:pt x="1062310" y="1372145"/>
                  <a:pt x="1066800" y="1381125"/>
                </a:cubicBezTo>
                <a:cubicBezTo>
                  <a:pt x="1078816" y="1405156"/>
                  <a:pt x="1087181" y="1411031"/>
                  <a:pt x="1104900" y="142875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909625" y="377773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1400175" y="5048250"/>
            <a:ext cx="285750" cy="466725"/>
          </a:xfrm>
          <a:custGeom>
            <a:avLst/>
            <a:gdLst>
              <a:gd name="connsiteX0" fmla="*/ 0 w 285750"/>
              <a:gd name="connsiteY0" fmla="*/ 0 h 466725"/>
              <a:gd name="connsiteX1" fmla="*/ 76200 w 285750"/>
              <a:gd name="connsiteY1" fmla="*/ 19050 h 466725"/>
              <a:gd name="connsiteX2" fmla="*/ 95250 w 285750"/>
              <a:gd name="connsiteY2" fmla="*/ 47625 h 466725"/>
              <a:gd name="connsiteX3" fmla="*/ 123825 w 285750"/>
              <a:gd name="connsiteY3" fmla="*/ 66675 h 466725"/>
              <a:gd name="connsiteX4" fmla="*/ 190500 w 285750"/>
              <a:gd name="connsiteY4" fmla="*/ 133350 h 466725"/>
              <a:gd name="connsiteX5" fmla="*/ 247650 w 285750"/>
              <a:gd name="connsiteY5" fmla="*/ 304800 h 466725"/>
              <a:gd name="connsiteX6" fmla="*/ 276225 w 285750"/>
              <a:gd name="connsiteY6" fmla="*/ 390525 h 466725"/>
              <a:gd name="connsiteX7" fmla="*/ 285750 w 285750"/>
              <a:gd name="connsiteY7" fmla="*/ 419100 h 466725"/>
              <a:gd name="connsiteX8" fmla="*/ 285750 w 285750"/>
              <a:gd name="connsiteY8" fmla="*/ 466725 h 466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750" h="466725">
                <a:moveTo>
                  <a:pt x="0" y="0"/>
                </a:moveTo>
                <a:cubicBezTo>
                  <a:pt x="2372" y="474"/>
                  <a:pt x="66437" y="11240"/>
                  <a:pt x="76200" y="19050"/>
                </a:cubicBezTo>
                <a:cubicBezTo>
                  <a:pt x="85139" y="26201"/>
                  <a:pt x="87155" y="39530"/>
                  <a:pt x="95250" y="47625"/>
                </a:cubicBezTo>
                <a:cubicBezTo>
                  <a:pt x="103345" y="55720"/>
                  <a:pt x="114300" y="60325"/>
                  <a:pt x="123825" y="66675"/>
                </a:cubicBezTo>
                <a:cubicBezTo>
                  <a:pt x="167494" y="132179"/>
                  <a:pt x="140205" y="116585"/>
                  <a:pt x="190500" y="133350"/>
                </a:cubicBezTo>
                <a:lnTo>
                  <a:pt x="247650" y="304800"/>
                </a:lnTo>
                <a:lnTo>
                  <a:pt x="276225" y="390525"/>
                </a:lnTo>
                <a:cubicBezTo>
                  <a:pt x="279400" y="400050"/>
                  <a:pt x="285750" y="409060"/>
                  <a:pt x="285750" y="419100"/>
                </a:cubicBezTo>
                <a:lnTo>
                  <a:pt x="285750" y="466725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4095750" y="4981575"/>
            <a:ext cx="276225" cy="523875"/>
          </a:xfrm>
          <a:custGeom>
            <a:avLst/>
            <a:gdLst>
              <a:gd name="connsiteX0" fmla="*/ 276225 w 276225"/>
              <a:gd name="connsiteY0" fmla="*/ 0 h 523875"/>
              <a:gd name="connsiteX1" fmla="*/ 228600 w 276225"/>
              <a:gd name="connsiteY1" fmla="*/ 28575 h 523875"/>
              <a:gd name="connsiteX2" fmla="*/ 200025 w 276225"/>
              <a:gd name="connsiteY2" fmla="*/ 47625 h 523875"/>
              <a:gd name="connsiteX3" fmla="*/ 190500 w 276225"/>
              <a:gd name="connsiteY3" fmla="*/ 76200 h 523875"/>
              <a:gd name="connsiteX4" fmla="*/ 142875 w 276225"/>
              <a:gd name="connsiteY4" fmla="*/ 133350 h 523875"/>
              <a:gd name="connsiteX5" fmla="*/ 123825 w 276225"/>
              <a:gd name="connsiteY5" fmla="*/ 190500 h 523875"/>
              <a:gd name="connsiteX6" fmla="*/ 114300 w 276225"/>
              <a:gd name="connsiteY6" fmla="*/ 219075 h 523875"/>
              <a:gd name="connsiteX7" fmla="*/ 47625 w 276225"/>
              <a:gd name="connsiteY7" fmla="*/ 304800 h 523875"/>
              <a:gd name="connsiteX8" fmla="*/ 38100 w 276225"/>
              <a:gd name="connsiteY8" fmla="*/ 333375 h 523875"/>
              <a:gd name="connsiteX9" fmla="*/ 19050 w 276225"/>
              <a:gd name="connsiteY9" fmla="*/ 361950 h 523875"/>
              <a:gd name="connsiteX10" fmla="*/ 9525 w 276225"/>
              <a:gd name="connsiteY10" fmla="*/ 447675 h 523875"/>
              <a:gd name="connsiteX11" fmla="*/ 0 w 276225"/>
              <a:gd name="connsiteY11" fmla="*/ 52387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6225" h="523875">
                <a:moveTo>
                  <a:pt x="276225" y="0"/>
                </a:moveTo>
                <a:cubicBezTo>
                  <a:pt x="260350" y="9525"/>
                  <a:pt x="244299" y="18763"/>
                  <a:pt x="228600" y="28575"/>
                </a:cubicBezTo>
                <a:cubicBezTo>
                  <a:pt x="218892" y="34642"/>
                  <a:pt x="207176" y="38686"/>
                  <a:pt x="200025" y="47625"/>
                </a:cubicBezTo>
                <a:cubicBezTo>
                  <a:pt x="193753" y="55465"/>
                  <a:pt x="196069" y="67846"/>
                  <a:pt x="190500" y="76200"/>
                </a:cubicBezTo>
                <a:cubicBezTo>
                  <a:pt x="160592" y="121062"/>
                  <a:pt x="163650" y="86605"/>
                  <a:pt x="142875" y="133350"/>
                </a:cubicBezTo>
                <a:cubicBezTo>
                  <a:pt x="134720" y="151700"/>
                  <a:pt x="130175" y="171450"/>
                  <a:pt x="123825" y="190500"/>
                </a:cubicBezTo>
                <a:cubicBezTo>
                  <a:pt x="120650" y="200025"/>
                  <a:pt x="119869" y="210721"/>
                  <a:pt x="114300" y="219075"/>
                </a:cubicBezTo>
                <a:cubicBezTo>
                  <a:pt x="68728" y="287433"/>
                  <a:pt x="92389" y="260036"/>
                  <a:pt x="47625" y="304800"/>
                </a:cubicBezTo>
                <a:cubicBezTo>
                  <a:pt x="44450" y="314325"/>
                  <a:pt x="42590" y="324395"/>
                  <a:pt x="38100" y="333375"/>
                </a:cubicBezTo>
                <a:cubicBezTo>
                  <a:pt x="32980" y="343614"/>
                  <a:pt x="21826" y="350844"/>
                  <a:pt x="19050" y="361950"/>
                </a:cubicBezTo>
                <a:cubicBezTo>
                  <a:pt x="12077" y="389842"/>
                  <a:pt x="12884" y="419121"/>
                  <a:pt x="9525" y="447675"/>
                </a:cubicBezTo>
                <a:cubicBezTo>
                  <a:pt x="6534" y="473097"/>
                  <a:pt x="0" y="523875"/>
                  <a:pt x="0" y="5238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105150" y="3314623"/>
            <a:ext cx="428625" cy="685877"/>
          </a:xfrm>
          <a:custGeom>
            <a:avLst/>
            <a:gdLst>
              <a:gd name="connsiteX0" fmla="*/ 428625 w 428625"/>
              <a:gd name="connsiteY0" fmla="*/ 685877 h 685877"/>
              <a:gd name="connsiteX1" fmla="*/ 419100 w 428625"/>
              <a:gd name="connsiteY1" fmla="*/ 638252 h 685877"/>
              <a:gd name="connsiteX2" fmla="*/ 361950 w 428625"/>
              <a:gd name="connsiteY2" fmla="*/ 609677 h 685877"/>
              <a:gd name="connsiteX3" fmla="*/ 352425 w 428625"/>
              <a:gd name="connsiteY3" fmla="*/ 581102 h 685877"/>
              <a:gd name="connsiteX4" fmla="*/ 314325 w 428625"/>
              <a:gd name="connsiteY4" fmla="*/ 523952 h 685877"/>
              <a:gd name="connsiteX5" fmla="*/ 295275 w 428625"/>
              <a:gd name="connsiteY5" fmla="*/ 466802 h 685877"/>
              <a:gd name="connsiteX6" fmla="*/ 228600 w 428625"/>
              <a:gd name="connsiteY6" fmla="*/ 371552 h 685877"/>
              <a:gd name="connsiteX7" fmla="*/ 219075 w 428625"/>
              <a:gd name="connsiteY7" fmla="*/ 342977 h 685877"/>
              <a:gd name="connsiteX8" fmla="*/ 161925 w 428625"/>
              <a:gd name="connsiteY8" fmla="*/ 257252 h 685877"/>
              <a:gd name="connsiteX9" fmla="*/ 142875 w 428625"/>
              <a:gd name="connsiteY9" fmla="*/ 228677 h 685877"/>
              <a:gd name="connsiteX10" fmla="*/ 123825 w 428625"/>
              <a:gd name="connsiteY10" fmla="*/ 200102 h 685877"/>
              <a:gd name="connsiteX11" fmla="*/ 114300 w 428625"/>
              <a:gd name="connsiteY11" fmla="*/ 171527 h 685877"/>
              <a:gd name="connsiteX12" fmla="*/ 47625 w 428625"/>
              <a:gd name="connsiteY12" fmla="*/ 85802 h 685877"/>
              <a:gd name="connsiteX13" fmla="*/ 19050 w 428625"/>
              <a:gd name="connsiteY13" fmla="*/ 28652 h 685877"/>
              <a:gd name="connsiteX14" fmla="*/ 0 w 428625"/>
              <a:gd name="connsiteY14" fmla="*/ 77 h 6858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8625" h="685877">
                <a:moveTo>
                  <a:pt x="428625" y="685877"/>
                </a:moveTo>
                <a:cubicBezTo>
                  <a:pt x="425450" y="670002"/>
                  <a:pt x="427132" y="652308"/>
                  <a:pt x="419100" y="638252"/>
                </a:cubicBezTo>
                <a:cubicBezTo>
                  <a:pt x="410411" y="623046"/>
                  <a:pt x="376617" y="614566"/>
                  <a:pt x="361950" y="609677"/>
                </a:cubicBezTo>
                <a:cubicBezTo>
                  <a:pt x="358775" y="600152"/>
                  <a:pt x="357301" y="589879"/>
                  <a:pt x="352425" y="581102"/>
                </a:cubicBezTo>
                <a:cubicBezTo>
                  <a:pt x="341306" y="561088"/>
                  <a:pt x="321565" y="545672"/>
                  <a:pt x="314325" y="523952"/>
                </a:cubicBezTo>
                <a:cubicBezTo>
                  <a:pt x="307975" y="504902"/>
                  <a:pt x="306414" y="483510"/>
                  <a:pt x="295275" y="466802"/>
                </a:cubicBezTo>
                <a:cubicBezTo>
                  <a:pt x="248369" y="396443"/>
                  <a:pt x="270912" y="427968"/>
                  <a:pt x="228600" y="371552"/>
                </a:cubicBezTo>
                <a:cubicBezTo>
                  <a:pt x="225425" y="362027"/>
                  <a:pt x="223951" y="351754"/>
                  <a:pt x="219075" y="342977"/>
                </a:cubicBezTo>
                <a:lnTo>
                  <a:pt x="161925" y="257252"/>
                </a:lnTo>
                <a:lnTo>
                  <a:pt x="142875" y="228677"/>
                </a:lnTo>
                <a:cubicBezTo>
                  <a:pt x="136525" y="219152"/>
                  <a:pt x="127445" y="210962"/>
                  <a:pt x="123825" y="200102"/>
                </a:cubicBezTo>
                <a:cubicBezTo>
                  <a:pt x="120650" y="190577"/>
                  <a:pt x="119869" y="179881"/>
                  <a:pt x="114300" y="171527"/>
                </a:cubicBezTo>
                <a:cubicBezTo>
                  <a:pt x="81426" y="122217"/>
                  <a:pt x="72987" y="161887"/>
                  <a:pt x="47625" y="85802"/>
                </a:cubicBezTo>
                <a:cubicBezTo>
                  <a:pt x="23684" y="13978"/>
                  <a:pt x="55979" y="102510"/>
                  <a:pt x="19050" y="28652"/>
                </a:cubicBezTo>
                <a:cubicBezTo>
                  <a:pt x="3256" y="-2935"/>
                  <a:pt x="21230" y="77"/>
                  <a:pt x="0" y="7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3124200" y="3429000"/>
            <a:ext cx="190500" cy="66675"/>
          </a:xfrm>
          <a:custGeom>
            <a:avLst/>
            <a:gdLst>
              <a:gd name="connsiteX0" fmla="*/ 0 w 190500"/>
              <a:gd name="connsiteY0" fmla="*/ 66675 h 66675"/>
              <a:gd name="connsiteX1" fmla="*/ 114300 w 190500"/>
              <a:gd name="connsiteY1" fmla="*/ 38100 h 66675"/>
              <a:gd name="connsiteX2" fmla="*/ 142875 w 190500"/>
              <a:gd name="connsiteY2" fmla="*/ 28575 h 66675"/>
              <a:gd name="connsiteX3" fmla="*/ 171450 w 190500"/>
              <a:gd name="connsiteY3" fmla="*/ 19050 h 66675"/>
              <a:gd name="connsiteX4" fmla="*/ 190500 w 190500"/>
              <a:gd name="connsiteY4" fmla="*/ 0 h 66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500" h="66675">
                <a:moveTo>
                  <a:pt x="0" y="66675"/>
                </a:moveTo>
                <a:cubicBezTo>
                  <a:pt x="76957" y="53849"/>
                  <a:pt x="38828" y="63257"/>
                  <a:pt x="114300" y="38100"/>
                </a:cubicBezTo>
                <a:lnTo>
                  <a:pt x="142875" y="28575"/>
                </a:lnTo>
                <a:cubicBezTo>
                  <a:pt x="152400" y="25400"/>
                  <a:pt x="164350" y="26150"/>
                  <a:pt x="171450" y="19050"/>
                </a:cubicBezTo>
                <a:lnTo>
                  <a:pt x="19050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314700" y="3244334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7" name="Volný tvar 16"/>
          <p:cNvSpPr/>
          <p:nvPr/>
        </p:nvSpPr>
        <p:spPr>
          <a:xfrm>
            <a:off x="2190750" y="3323228"/>
            <a:ext cx="485775" cy="724897"/>
          </a:xfrm>
          <a:custGeom>
            <a:avLst/>
            <a:gdLst>
              <a:gd name="connsiteX0" fmla="*/ 0 w 485775"/>
              <a:gd name="connsiteY0" fmla="*/ 724897 h 724897"/>
              <a:gd name="connsiteX1" fmla="*/ 38100 w 485775"/>
              <a:gd name="connsiteY1" fmla="*/ 677272 h 724897"/>
              <a:gd name="connsiteX2" fmla="*/ 66675 w 485775"/>
              <a:gd name="connsiteY2" fmla="*/ 620122 h 724897"/>
              <a:gd name="connsiteX3" fmla="*/ 114300 w 485775"/>
              <a:gd name="connsiteY3" fmla="*/ 562972 h 724897"/>
              <a:gd name="connsiteX4" fmla="*/ 142875 w 485775"/>
              <a:gd name="connsiteY4" fmla="*/ 505822 h 724897"/>
              <a:gd name="connsiteX5" fmla="*/ 171450 w 485775"/>
              <a:gd name="connsiteY5" fmla="*/ 486772 h 724897"/>
              <a:gd name="connsiteX6" fmla="*/ 190500 w 485775"/>
              <a:gd name="connsiteY6" fmla="*/ 429622 h 724897"/>
              <a:gd name="connsiteX7" fmla="*/ 200025 w 485775"/>
              <a:gd name="connsiteY7" fmla="*/ 401047 h 724897"/>
              <a:gd name="connsiteX8" fmla="*/ 228600 w 485775"/>
              <a:gd name="connsiteY8" fmla="*/ 372472 h 724897"/>
              <a:gd name="connsiteX9" fmla="*/ 247650 w 485775"/>
              <a:gd name="connsiteY9" fmla="*/ 315322 h 724897"/>
              <a:gd name="connsiteX10" fmla="*/ 304800 w 485775"/>
              <a:gd name="connsiteY10" fmla="*/ 258172 h 724897"/>
              <a:gd name="connsiteX11" fmla="*/ 342900 w 485775"/>
              <a:gd name="connsiteY11" fmla="*/ 201022 h 724897"/>
              <a:gd name="connsiteX12" fmla="*/ 381000 w 485775"/>
              <a:gd name="connsiteY12" fmla="*/ 143872 h 724897"/>
              <a:gd name="connsiteX13" fmla="*/ 447675 w 485775"/>
              <a:gd name="connsiteY13" fmla="*/ 58147 h 724897"/>
              <a:gd name="connsiteX14" fmla="*/ 476250 w 485775"/>
              <a:gd name="connsiteY14" fmla="*/ 997 h 724897"/>
              <a:gd name="connsiteX15" fmla="*/ 485775 w 485775"/>
              <a:gd name="connsiteY15" fmla="*/ 997 h 724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5775" h="724897">
                <a:moveTo>
                  <a:pt x="0" y="724897"/>
                </a:moveTo>
                <a:cubicBezTo>
                  <a:pt x="12700" y="709022"/>
                  <a:pt x="27325" y="694512"/>
                  <a:pt x="38100" y="677272"/>
                </a:cubicBezTo>
                <a:cubicBezTo>
                  <a:pt x="81058" y="608539"/>
                  <a:pt x="8063" y="690456"/>
                  <a:pt x="66675" y="620122"/>
                </a:cubicBezTo>
                <a:cubicBezTo>
                  <a:pt x="93007" y="588524"/>
                  <a:pt x="96563" y="598445"/>
                  <a:pt x="114300" y="562972"/>
                </a:cubicBezTo>
                <a:cubicBezTo>
                  <a:pt x="129794" y="531984"/>
                  <a:pt x="115578" y="533119"/>
                  <a:pt x="142875" y="505822"/>
                </a:cubicBezTo>
                <a:cubicBezTo>
                  <a:pt x="150970" y="497727"/>
                  <a:pt x="161925" y="493122"/>
                  <a:pt x="171450" y="486772"/>
                </a:cubicBezTo>
                <a:lnTo>
                  <a:pt x="190500" y="429622"/>
                </a:lnTo>
                <a:cubicBezTo>
                  <a:pt x="193675" y="420097"/>
                  <a:pt x="192925" y="408147"/>
                  <a:pt x="200025" y="401047"/>
                </a:cubicBezTo>
                <a:lnTo>
                  <a:pt x="228600" y="372472"/>
                </a:lnTo>
                <a:cubicBezTo>
                  <a:pt x="234950" y="353422"/>
                  <a:pt x="233451" y="329521"/>
                  <a:pt x="247650" y="315322"/>
                </a:cubicBezTo>
                <a:lnTo>
                  <a:pt x="304800" y="258172"/>
                </a:lnTo>
                <a:cubicBezTo>
                  <a:pt x="323016" y="203523"/>
                  <a:pt x="301280" y="254534"/>
                  <a:pt x="342900" y="201022"/>
                </a:cubicBezTo>
                <a:cubicBezTo>
                  <a:pt x="356956" y="182950"/>
                  <a:pt x="364811" y="160061"/>
                  <a:pt x="381000" y="143872"/>
                </a:cubicBezTo>
                <a:cubicBezTo>
                  <a:pt x="405655" y="119217"/>
                  <a:pt x="436282" y="92326"/>
                  <a:pt x="447675" y="58147"/>
                </a:cubicBezTo>
                <a:cubicBezTo>
                  <a:pt x="455422" y="34906"/>
                  <a:pt x="457786" y="19461"/>
                  <a:pt x="476250" y="997"/>
                </a:cubicBezTo>
                <a:cubicBezTo>
                  <a:pt x="478495" y="-1248"/>
                  <a:pt x="482600" y="997"/>
                  <a:pt x="485775" y="99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2466975" y="3438525"/>
            <a:ext cx="219075" cy="67228"/>
          </a:xfrm>
          <a:custGeom>
            <a:avLst/>
            <a:gdLst>
              <a:gd name="connsiteX0" fmla="*/ 0 w 219075"/>
              <a:gd name="connsiteY0" fmla="*/ 0 h 67228"/>
              <a:gd name="connsiteX1" fmla="*/ 114300 w 219075"/>
              <a:gd name="connsiteY1" fmla="*/ 28575 h 67228"/>
              <a:gd name="connsiteX2" fmla="*/ 142875 w 219075"/>
              <a:gd name="connsiteY2" fmla="*/ 38100 h 67228"/>
              <a:gd name="connsiteX3" fmla="*/ 200025 w 219075"/>
              <a:gd name="connsiteY3" fmla="*/ 66675 h 67228"/>
              <a:gd name="connsiteX4" fmla="*/ 219075 w 219075"/>
              <a:gd name="connsiteY4" fmla="*/ 66675 h 67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9075" h="67228">
                <a:moveTo>
                  <a:pt x="0" y="0"/>
                </a:moveTo>
                <a:cubicBezTo>
                  <a:pt x="76957" y="12826"/>
                  <a:pt x="38828" y="3418"/>
                  <a:pt x="114300" y="28575"/>
                </a:cubicBezTo>
                <a:cubicBezTo>
                  <a:pt x="123825" y="31750"/>
                  <a:pt x="134521" y="32531"/>
                  <a:pt x="142875" y="38100"/>
                </a:cubicBezTo>
                <a:cubicBezTo>
                  <a:pt x="166957" y="54155"/>
                  <a:pt x="171857" y="61041"/>
                  <a:pt x="200025" y="66675"/>
                </a:cubicBezTo>
                <a:cubicBezTo>
                  <a:pt x="206252" y="67920"/>
                  <a:pt x="212725" y="66675"/>
                  <a:pt x="219075" y="666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219325" y="316075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0" name="Volný tvar 19"/>
          <p:cNvSpPr/>
          <p:nvPr/>
        </p:nvSpPr>
        <p:spPr>
          <a:xfrm>
            <a:off x="3396172" y="3838575"/>
            <a:ext cx="390525" cy="409575"/>
          </a:xfrm>
          <a:custGeom>
            <a:avLst/>
            <a:gdLst>
              <a:gd name="connsiteX0" fmla="*/ 390525 w 390525"/>
              <a:gd name="connsiteY0" fmla="*/ 0 h 409575"/>
              <a:gd name="connsiteX1" fmla="*/ 238125 w 390525"/>
              <a:gd name="connsiteY1" fmla="*/ 19050 h 409575"/>
              <a:gd name="connsiteX2" fmla="*/ 180975 w 390525"/>
              <a:gd name="connsiteY2" fmla="*/ 57150 h 409575"/>
              <a:gd name="connsiteX3" fmla="*/ 123825 w 390525"/>
              <a:gd name="connsiteY3" fmla="*/ 142875 h 409575"/>
              <a:gd name="connsiteX4" fmla="*/ 104775 w 390525"/>
              <a:gd name="connsiteY4" fmla="*/ 171450 h 409575"/>
              <a:gd name="connsiteX5" fmla="*/ 85725 w 390525"/>
              <a:gd name="connsiteY5" fmla="*/ 266700 h 409575"/>
              <a:gd name="connsiteX6" fmla="*/ 47625 w 390525"/>
              <a:gd name="connsiteY6" fmla="*/ 323850 h 409575"/>
              <a:gd name="connsiteX7" fmla="*/ 28575 w 390525"/>
              <a:gd name="connsiteY7" fmla="*/ 352425 h 409575"/>
              <a:gd name="connsiteX8" fmla="*/ 9525 w 390525"/>
              <a:gd name="connsiteY8" fmla="*/ 381000 h 409575"/>
              <a:gd name="connsiteX9" fmla="*/ 0 w 390525"/>
              <a:gd name="connsiteY9" fmla="*/ 409575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90525" h="409575">
                <a:moveTo>
                  <a:pt x="390525" y="0"/>
                </a:moveTo>
                <a:cubicBezTo>
                  <a:pt x="386570" y="304"/>
                  <a:pt x="274472" y="-1143"/>
                  <a:pt x="238125" y="19050"/>
                </a:cubicBezTo>
                <a:cubicBezTo>
                  <a:pt x="218111" y="30169"/>
                  <a:pt x="180975" y="57150"/>
                  <a:pt x="180975" y="57150"/>
                </a:cubicBezTo>
                <a:lnTo>
                  <a:pt x="123825" y="142875"/>
                </a:lnTo>
                <a:lnTo>
                  <a:pt x="104775" y="171450"/>
                </a:lnTo>
                <a:cubicBezTo>
                  <a:pt x="102409" y="188015"/>
                  <a:pt x="98513" y="243681"/>
                  <a:pt x="85725" y="266700"/>
                </a:cubicBezTo>
                <a:cubicBezTo>
                  <a:pt x="74606" y="286714"/>
                  <a:pt x="60325" y="304800"/>
                  <a:pt x="47625" y="323850"/>
                </a:cubicBezTo>
                <a:lnTo>
                  <a:pt x="28575" y="352425"/>
                </a:lnTo>
                <a:cubicBezTo>
                  <a:pt x="22225" y="361950"/>
                  <a:pt x="13145" y="370140"/>
                  <a:pt x="9525" y="381000"/>
                </a:cubicBezTo>
                <a:lnTo>
                  <a:pt x="0" y="40957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695618" y="3492537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4" name="Volný tvar 23"/>
          <p:cNvSpPr/>
          <p:nvPr/>
        </p:nvSpPr>
        <p:spPr>
          <a:xfrm>
            <a:off x="1419225" y="4010025"/>
            <a:ext cx="790575" cy="20309"/>
          </a:xfrm>
          <a:custGeom>
            <a:avLst/>
            <a:gdLst>
              <a:gd name="connsiteX0" fmla="*/ 0 w 790575"/>
              <a:gd name="connsiteY0" fmla="*/ 0 h 20309"/>
              <a:gd name="connsiteX1" fmla="*/ 523875 w 790575"/>
              <a:gd name="connsiteY1" fmla="*/ 9525 h 20309"/>
              <a:gd name="connsiteX2" fmla="*/ 552450 w 790575"/>
              <a:gd name="connsiteY2" fmla="*/ 19050 h 20309"/>
              <a:gd name="connsiteX3" fmla="*/ 790575 w 790575"/>
              <a:gd name="connsiteY3" fmla="*/ 19050 h 20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0575" h="20309">
                <a:moveTo>
                  <a:pt x="0" y="0"/>
                </a:moveTo>
                <a:lnTo>
                  <a:pt x="523875" y="9525"/>
                </a:lnTo>
                <a:cubicBezTo>
                  <a:pt x="533909" y="9871"/>
                  <a:pt x="542416" y="18692"/>
                  <a:pt x="552450" y="19050"/>
                </a:cubicBezTo>
                <a:cubicBezTo>
                  <a:pt x="631774" y="21883"/>
                  <a:pt x="711200" y="19050"/>
                  <a:pt x="790575" y="1905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113693" y="3881437"/>
            <a:ext cx="29557" cy="238125"/>
          </a:xfrm>
          <a:custGeom>
            <a:avLst/>
            <a:gdLst>
              <a:gd name="connsiteX0" fmla="*/ 29557 w 29557"/>
              <a:gd name="connsiteY0" fmla="*/ 0 h 238125"/>
              <a:gd name="connsiteX1" fmla="*/ 20032 w 29557"/>
              <a:gd name="connsiteY1" fmla="*/ 104775 h 238125"/>
              <a:gd name="connsiteX2" fmla="*/ 10507 w 29557"/>
              <a:gd name="connsiteY2" fmla="*/ 142875 h 238125"/>
              <a:gd name="connsiteX3" fmla="*/ 982 w 29557"/>
              <a:gd name="connsiteY3" fmla="*/ 171450 h 238125"/>
              <a:gd name="connsiteX4" fmla="*/ 982 w 29557"/>
              <a:gd name="connsiteY4" fmla="*/ 238125 h 2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557" h="238125">
                <a:moveTo>
                  <a:pt x="29557" y="0"/>
                </a:moveTo>
                <a:cubicBezTo>
                  <a:pt x="26382" y="34925"/>
                  <a:pt x="24667" y="70014"/>
                  <a:pt x="20032" y="104775"/>
                </a:cubicBezTo>
                <a:cubicBezTo>
                  <a:pt x="18302" y="117751"/>
                  <a:pt x="14103" y="130288"/>
                  <a:pt x="10507" y="142875"/>
                </a:cubicBezTo>
                <a:cubicBezTo>
                  <a:pt x="7749" y="152529"/>
                  <a:pt x="1981" y="161460"/>
                  <a:pt x="982" y="171450"/>
                </a:cubicBezTo>
                <a:cubicBezTo>
                  <a:pt x="-1229" y="193565"/>
                  <a:pt x="982" y="215900"/>
                  <a:pt x="982" y="2381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3161318" y="3881437"/>
            <a:ext cx="29557" cy="238125"/>
          </a:xfrm>
          <a:custGeom>
            <a:avLst/>
            <a:gdLst>
              <a:gd name="connsiteX0" fmla="*/ 29557 w 29557"/>
              <a:gd name="connsiteY0" fmla="*/ 0 h 238125"/>
              <a:gd name="connsiteX1" fmla="*/ 20032 w 29557"/>
              <a:gd name="connsiteY1" fmla="*/ 104775 h 238125"/>
              <a:gd name="connsiteX2" fmla="*/ 10507 w 29557"/>
              <a:gd name="connsiteY2" fmla="*/ 142875 h 238125"/>
              <a:gd name="connsiteX3" fmla="*/ 982 w 29557"/>
              <a:gd name="connsiteY3" fmla="*/ 171450 h 238125"/>
              <a:gd name="connsiteX4" fmla="*/ 982 w 29557"/>
              <a:gd name="connsiteY4" fmla="*/ 238125 h 2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557" h="238125">
                <a:moveTo>
                  <a:pt x="29557" y="0"/>
                </a:moveTo>
                <a:cubicBezTo>
                  <a:pt x="26382" y="34925"/>
                  <a:pt x="24667" y="70014"/>
                  <a:pt x="20032" y="104775"/>
                </a:cubicBezTo>
                <a:cubicBezTo>
                  <a:pt x="18302" y="117751"/>
                  <a:pt x="14103" y="130288"/>
                  <a:pt x="10507" y="142875"/>
                </a:cubicBezTo>
                <a:cubicBezTo>
                  <a:pt x="7749" y="152529"/>
                  <a:pt x="1981" y="161460"/>
                  <a:pt x="982" y="171450"/>
                </a:cubicBezTo>
                <a:cubicBezTo>
                  <a:pt x="-1229" y="193565"/>
                  <a:pt x="982" y="215900"/>
                  <a:pt x="982" y="2381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3295650" y="5319712"/>
            <a:ext cx="29557" cy="238125"/>
          </a:xfrm>
          <a:custGeom>
            <a:avLst/>
            <a:gdLst>
              <a:gd name="connsiteX0" fmla="*/ 29557 w 29557"/>
              <a:gd name="connsiteY0" fmla="*/ 0 h 238125"/>
              <a:gd name="connsiteX1" fmla="*/ 20032 w 29557"/>
              <a:gd name="connsiteY1" fmla="*/ 104775 h 238125"/>
              <a:gd name="connsiteX2" fmla="*/ 10507 w 29557"/>
              <a:gd name="connsiteY2" fmla="*/ 142875 h 238125"/>
              <a:gd name="connsiteX3" fmla="*/ 982 w 29557"/>
              <a:gd name="connsiteY3" fmla="*/ 171450 h 238125"/>
              <a:gd name="connsiteX4" fmla="*/ 982 w 29557"/>
              <a:gd name="connsiteY4" fmla="*/ 238125 h 2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557" h="238125">
                <a:moveTo>
                  <a:pt x="29557" y="0"/>
                </a:moveTo>
                <a:cubicBezTo>
                  <a:pt x="26382" y="34925"/>
                  <a:pt x="24667" y="70014"/>
                  <a:pt x="20032" y="104775"/>
                </a:cubicBezTo>
                <a:cubicBezTo>
                  <a:pt x="18302" y="117751"/>
                  <a:pt x="14103" y="130288"/>
                  <a:pt x="10507" y="142875"/>
                </a:cubicBezTo>
                <a:cubicBezTo>
                  <a:pt x="7749" y="152529"/>
                  <a:pt x="1981" y="161460"/>
                  <a:pt x="982" y="171450"/>
                </a:cubicBezTo>
                <a:cubicBezTo>
                  <a:pt x="-1229" y="193565"/>
                  <a:pt x="982" y="215900"/>
                  <a:pt x="982" y="2381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3343275" y="5319712"/>
            <a:ext cx="29557" cy="238125"/>
          </a:xfrm>
          <a:custGeom>
            <a:avLst/>
            <a:gdLst>
              <a:gd name="connsiteX0" fmla="*/ 29557 w 29557"/>
              <a:gd name="connsiteY0" fmla="*/ 0 h 238125"/>
              <a:gd name="connsiteX1" fmla="*/ 20032 w 29557"/>
              <a:gd name="connsiteY1" fmla="*/ 104775 h 238125"/>
              <a:gd name="connsiteX2" fmla="*/ 10507 w 29557"/>
              <a:gd name="connsiteY2" fmla="*/ 142875 h 238125"/>
              <a:gd name="connsiteX3" fmla="*/ 982 w 29557"/>
              <a:gd name="connsiteY3" fmla="*/ 171450 h 238125"/>
              <a:gd name="connsiteX4" fmla="*/ 982 w 29557"/>
              <a:gd name="connsiteY4" fmla="*/ 238125 h 2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557" h="238125">
                <a:moveTo>
                  <a:pt x="29557" y="0"/>
                </a:moveTo>
                <a:cubicBezTo>
                  <a:pt x="26382" y="34925"/>
                  <a:pt x="24667" y="70014"/>
                  <a:pt x="20032" y="104775"/>
                </a:cubicBezTo>
                <a:cubicBezTo>
                  <a:pt x="18302" y="117751"/>
                  <a:pt x="14103" y="130288"/>
                  <a:pt x="10507" y="142875"/>
                </a:cubicBezTo>
                <a:cubicBezTo>
                  <a:pt x="7749" y="152529"/>
                  <a:pt x="1981" y="161460"/>
                  <a:pt x="982" y="171450"/>
                </a:cubicBezTo>
                <a:cubicBezTo>
                  <a:pt x="-1229" y="193565"/>
                  <a:pt x="982" y="215900"/>
                  <a:pt x="982" y="2381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257300" y="388143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1871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  <p:bldP spid="10" grpId="0"/>
      <p:bldP spid="11" grpId="0"/>
      <p:bldP spid="5" grpId="0" animBg="1"/>
      <p:bldP spid="12" grpId="0" animBg="1"/>
      <p:bldP spid="13" grpId="0" animBg="1"/>
      <p:bldP spid="15" grpId="0" animBg="1"/>
      <p:bldP spid="28" grpId="0"/>
      <p:bldP spid="4" grpId="0" animBg="1"/>
      <p:bldP spid="6" grpId="0" animBg="1"/>
      <p:bldP spid="14" grpId="0" animBg="1"/>
      <p:bldP spid="16" grpId="0" animBg="1"/>
      <p:bldP spid="18" grpId="0"/>
      <p:bldP spid="17" grpId="0" animBg="1"/>
      <p:bldP spid="19" grpId="0" animBg="1"/>
      <p:bldP spid="21" grpId="0"/>
      <p:bldP spid="20" grpId="0" animBg="1"/>
      <p:bldP spid="23" grpId="0"/>
      <p:bldP spid="24" grpId="0" animBg="1"/>
      <p:bldP spid="25" grpId="0" animBg="1"/>
      <p:bldP spid="27" grpId="0" animBg="1"/>
      <p:bldP spid="29" grpId="0" animBg="1"/>
      <p:bldP spid="30" grpId="0" animBg="1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01960" y="1844824"/>
            <a:ext cx="7620000" cy="4800600"/>
          </a:xfrm>
        </p:spPr>
        <p:txBody>
          <a:bodyPr/>
          <a:lstStyle/>
          <a:p>
            <a:r>
              <a:rPr lang="cs-CZ" dirty="0" smtClean="0"/>
              <a:t>Konstrukce: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5661248"/>
            <a:ext cx="4039309" cy="54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547664" y="5589240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220072" y="5589240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13473" y="576926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60856" y="574584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flipH="1">
            <a:off x="3923928" y="3244150"/>
            <a:ext cx="2160240" cy="2052228"/>
          </a:xfrm>
          <a:prstGeom prst="arc">
            <a:avLst>
              <a:gd name="adj1" fmla="val 16200000"/>
              <a:gd name="adj2" fmla="val 26546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320368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1547664" y="2348880"/>
            <a:ext cx="1656184" cy="324036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707904" y="2492896"/>
            <a:ext cx="1524242" cy="318854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84193" y="3573016"/>
            <a:ext cx="4039309" cy="54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330041" y="324103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937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1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č.1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Popis konstrukce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𝐴𝐵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8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∡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∡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𝐴𝐵𝑋</m:t>
                        </m:r>
                      </m:e>
                    </m:d>
                    <m:r>
                      <a:rPr lang="cs-CZ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7</m:t>
                    </m:r>
                    <m:r>
                      <a:rPr lang="cs-CZ">
                        <a:latin typeface="Cambria Math"/>
                        <a:ea typeface="Cambria Math"/>
                      </a:rPr>
                      <m:t>0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𝐵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i="1" smtClean="0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=</m:t>
                        </m:r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∈→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∡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𝐵𝐴𝑌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∡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𝐵𝐴𝑌</m:t>
                        </m:r>
                      </m:e>
                    </m:d>
                    <m:r>
                      <a:rPr lang="cs-CZ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6</m:t>
                    </m:r>
                    <m:r>
                      <a:rPr lang="cs-CZ">
                        <a:latin typeface="Cambria Math"/>
                        <a:ea typeface="Cambria Math"/>
                      </a:rPr>
                      <m:t>0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i="1" dirty="0">
                  <a:latin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𝑝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𝑝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endParaRPr lang="cs-CZ" i="1" dirty="0">
                  <a:latin typeface="Cambria Math"/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𝐷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𝐷</m:t>
                    </m:r>
                    <m:r>
                      <a:rPr lang="cs-CZ" i="1" smtClean="0">
                        <a:latin typeface="Cambria Math"/>
                      </a:rPr>
                      <m:t>∈→</m:t>
                    </m:r>
                    <m:r>
                      <a:rPr lang="cs-CZ" b="0" i="1" smtClean="0">
                        <a:latin typeface="Cambria Math"/>
                      </a:rPr>
                      <m:t>𝐵𝑌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i="1">
                        <a:latin typeface="Cambria Math"/>
                        <a:ea typeface="Cambria Math"/>
                      </a:rPr>
                      <m:t>l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𝑖𝑐h𝑜𝑏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ěž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í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𝐷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593" t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9396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Sestrojte lichoběžník  ABCD, je-li dáno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=8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=70°,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593" t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057994" y="5400675"/>
            <a:ext cx="161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15434" y="540067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52825" y="3683555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Volný tvar 6"/>
          <p:cNvSpPr/>
          <p:nvPr/>
        </p:nvSpPr>
        <p:spPr>
          <a:xfrm>
            <a:off x="1266825" y="5400675"/>
            <a:ext cx="3409950" cy="38100"/>
          </a:xfrm>
          <a:custGeom>
            <a:avLst/>
            <a:gdLst>
              <a:gd name="connsiteX0" fmla="*/ 0 w 3409950"/>
              <a:gd name="connsiteY0" fmla="*/ 0 h 38100"/>
              <a:gd name="connsiteX1" fmla="*/ 152400 w 3409950"/>
              <a:gd name="connsiteY1" fmla="*/ 9525 h 38100"/>
              <a:gd name="connsiteX2" fmla="*/ 323850 w 3409950"/>
              <a:gd name="connsiteY2" fmla="*/ 28575 h 38100"/>
              <a:gd name="connsiteX3" fmla="*/ 2447925 w 3409950"/>
              <a:gd name="connsiteY3" fmla="*/ 38100 h 38100"/>
              <a:gd name="connsiteX4" fmla="*/ 3038475 w 3409950"/>
              <a:gd name="connsiteY4" fmla="*/ 28575 h 38100"/>
              <a:gd name="connsiteX5" fmla="*/ 3114675 w 3409950"/>
              <a:gd name="connsiteY5" fmla="*/ 19050 h 38100"/>
              <a:gd name="connsiteX6" fmla="*/ 3152775 w 3409950"/>
              <a:gd name="connsiteY6" fmla="*/ 9525 h 38100"/>
              <a:gd name="connsiteX7" fmla="*/ 3409950 w 3409950"/>
              <a:gd name="connsiteY7" fmla="*/ 9525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09950" h="38100">
                <a:moveTo>
                  <a:pt x="0" y="0"/>
                </a:moveTo>
                <a:cubicBezTo>
                  <a:pt x="50800" y="3175"/>
                  <a:pt x="101710" y="4917"/>
                  <a:pt x="152400" y="9525"/>
                </a:cubicBezTo>
                <a:cubicBezTo>
                  <a:pt x="273220" y="20509"/>
                  <a:pt x="138916" y="27001"/>
                  <a:pt x="323850" y="28575"/>
                </a:cubicBezTo>
                <a:lnTo>
                  <a:pt x="2447925" y="38100"/>
                </a:lnTo>
                <a:lnTo>
                  <a:pt x="3038475" y="28575"/>
                </a:lnTo>
                <a:cubicBezTo>
                  <a:pt x="3064062" y="27844"/>
                  <a:pt x="3089426" y="23258"/>
                  <a:pt x="3114675" y="19050"/>
                </a:cubicBezTo>
                <a:cubicBezTo>
                  <a:pt x="3127588" y="16898"/>
                  <a:pt x="3139691" y="9947"/>
                  <a:pt x="3152775" y="9525"/>
                </a:cubicBezTo>
                <a:cubicBezTo>
                  <a:pt x="3238455" y="6761"/>
                  <a:pt x="3324225" y="9525"/>
                  <a:pt x="3409950" y="952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257300" y="3990975"/>
            <a:ext cx="962025" cy="1409700"/>
          </a:xfrm>
          <a:custGeom>
            <a:avLst/>
            <a:gdLst>
              <a:gd name="connsiteX0" fmla="*/ 0 w 962025"/>
              <a:gd name="connsiteY0" fmla="*/ 1409700 h 1409700"/>
              <a:gd name="connsiteX1" fmla="*/ 47625 w 962025"/>
              <a:gd name="connsiteY1" fmla="*/ 1333500 h 1409700"/>
              <a:gd name="connsiteX2" fmla="*/ 76200 w 962025"/>
              <a:gd name="connsiteY2" fmla="*/ 1295400 h 1409700"/>
              <a:gd name="connsiteX3" fmla="*/ 114300 w 962025"/>
              <a:gd name="connsiteY3" fmla="*/ 1238250 h 1409700"/>
              <a:gd name="connsiteX4" fmla="*/ 142875 w 962025"/>
              <a:gd name="connsiteY4" fmla="*/ 1209675 h 1409700"/>
              <a:gd name="connsiteX5" fmla="*/ 161925 w 962025"/>
              <a:gd name="connsiteY5" fmla="*/ 1181100 h 1409700"/>
              <a:gd name="connsiteX6" fmla="*/ 171450 w 962025"/>
              <a:gd name="connsiteY6" fmla="*/ 1152525 h 1409700"/>
              <a:gd name="connsiteX7" fmla="*/ 228600 w 962025"/>
              <a:gd name="connsiteY7" fmla="*/ 1095375 h 1409700"/>
              <a:gd name="connsiteX8" fmla="*/ 257175 w 962025"/>
              <a:gd name="connsiteY8" fmla="*/ 1028700 h 1409700"/>
              <a:gd name="connsiteX9" fmla="*/ 285750 w 962025"/>
              <a:gd name="connsiteY9" fmla="*/ 1000125 h 1409700"/>
              <a:gd name="connsiteX10" fmla="*/ 323850 w 962025"/>
              <a:gd name="connsiteY10" fmla="*/ 933450 h 1409700"/>
              <a:gd name="connsiteX11" fmla="*/ 352425 w 962025"/>
              <a:gd name="connsiteY11" fmla="*/ 895350 h 1409700"/>
              <a:gd name="connsiteX12" fmla="*/ 390525 w 962025"/>
              <a:gd name="connsiteY12" fmla="*/ 819150 h 1409700"/>
              <a:gd name="connsiteX13" fmla="*/ 409575 w 962025"/>
              <a:gd name="connsiteY13" fmla="*/ 771525 h 1409700"/>
              <a:gd name="connsiteX14" fmla="*/ 438150 w 962025"/>
              <a:gd name="connsiteY14" fmla="*/ 733425 h 1409700"/>
              <a:gd name="connsiteX15" fmla="*/ 447675 w 962025"/>
              <a:gd name="connsiteY15" fmla="*/ 704850 h 1409700"/>
              <a:gd name="connsiteX16" fmla="*/ 476250 w 962025"/>
              <a:gd name="connsiteY16" fmla="*/ 666750 h 1409700"/>
              <a:gd name="connsiteX17" fmla="*/ 514350 w 962025"/>
              <a:gd name="connsiteY17" fmla="*/ 609600 h 1409700"/>
              <a:gd name="connsiteX18" fmla="*/ 552450 w 962025"/>
              <a:gd name="connsiteY18" fmla="*/ 552450 h 1409700"/>
              <a:gd name="connsiteX19" fmla="*/ 571500 w 962025"/>
              <a:gd name="connsiteY19" fmla="*/ 523875 h 1409700"/>
              <a:gd name="connsiteX20" fmla="*/ 581025 w 962025"/>
              <a:gd name="connsiteY20" fmla="*/ 495300 h 1409700"/>
              <a:gd name="connsiteX21" fmla="*/ 609600 w 962025"/>
              <a:gd name="connsiteY21" fmla="*/ 466725 h 1409700"/>
              <a:gd name="connsiteX22" fmla="*/ 647700 w 962025"/>
              <a:gd name="connsiteY22" fmla="*/ 409575 h 1409700"/>
              <a:gd name="connsiteX23" fmla="*/ 676275 w 962025"/>
              <a:gd name="connsiteY23" fmla="*/ 381000 h 1409700"/>
              <a:gd name="connsiteX24" fmla="*/ 742950 w 962025"/>
              <a:gd name="connsiteY24" fmla="*/ 285750 h 1409700"/>
              <a:gd name="connsiteX25" fmla="*/ 771525 w 962025"/>
              <a:gd name="connsiteY25" fmla="*/ 247650 h 1409700"/>
              <a:gd name="connsiteX26" fmla="*/ 790575 w 962025"/>
              <a:gd name="connsiteY26" fmla="*/ 219075 h 1409700"/>
              <a:gd name="connsiteX27" fmla="*/ 819150 w 962025"/>
              <a:gd name="connsiteY27" fmla="*/ 190500 h 1409700"/>
              <a:gd name="connsiteX28" fmla="*/ 857250 w 962025"/>
              <a:gd name="connsiteY28" fmla="*/ 133350 h 1409700"/>
              <a:gd name="connsiteX29" fmla="*/ 876300 w 962025"/>
              <a:gd name="connsiteY29" fmla="*/ 104775 h 1409700"/>
              <a:gd name="connsiteX30" fmla="*/ 904875 w 962025"/>
              <a:gd name="connsiteY30" fmla="*/ 76200 h 1409700"/>
              <a:gd name="connsiteX31" fmla="*/ 962025 w 962025"/>
              <a:gd name="connsiteY31" fmla="*/ 0 h 1409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2025" h="1409700">
                <a:moveTo>
                  <a:pt x="0" y="1409700"/>
                </a:moveTo>
                <a:cubicBezTo>
                  <a:pt x="16684" y="1381894"/>
                  <a:pt x="29300" y="1359154"/>
                  <a:pt x="47625" y="1333500"/>
                </a:cubicBezTo>
                <a:cubicBezTo>
                  <a:pt x="56852" y="1320582"/>
                  <a:pt x="67096" y="1308405"/>
                  <a:pt x="76200" y="1295400"/>
                </a:cubicBezTo>
                <a:cubicBezTo>
                  <a:pt x="89330" y="1276643"/>
                  <a:pt x="98111" y="1254439"/>
                  <a:pt x="114300" y="1238250"/>
                </a:cubicBezTo>
                <a:cubicBezTo>
                  <a:pt x="123825" y="1228725"/>
                  <a:pt x="134251" y="1220023"/>
                  <a:pt x="142875" y="1209675"/>
                </a:cubicBezTo>
                <a:cubicBezTo>
                  <a:pt x="150204" y="1200881"/>
                  <a:pt x="156805" y="1191339"/>
                  <a:pt x="161925" y="1181100"/>
                </a:cubicBezTo>
                <a:cubicBezTo>
                  <a:pt x="166415" y="1172120"/>
                  <a:pt x="165286" y="1160450"/>
                  <a:pt x="171450" y="1152525"/>
                </a:cubicBezTo>
                <a:cubicBezTo>
                  <a:pt x="187990" y="1131259"/>
                  <a:pt x="228600" y="1095375"/>
                  <a:pt x="228600" y="1095375"/>
                </a:cubicBezTo>
                <a:cubicBezTo>
                  <a:pt x="236373" y="1072056"/>
                  <a:pt x="242462" y="1049298"/>
                  <a:pt x="257175" y="1028700"/>
                </a:cubicBezTo>
                <a:cubicBezTo>
                  <a:pt x="265005" y="1017739"/>
                  <a:pt x="277126" y="1010473"/>
                  <a:pt x="285750" y="1000125"/>
                </a:cubicBezTo>
                <a:cubicBezTo>
                  <a:pt x="311968" y="968664"/>
                  <a:pt x="300559" y="970715"/>
                  <a:pt x="323850" y="933450"/>
                </a:cubicBezTo>
                <a:cubicBezTo>
                  <a:pt x="332264" y="919988"/>
                  <a:pt x="344426" y="909062"/>
                  <a:pt x="352425" y="895350"/>
                </a:cubicBezTo>
                <a:cubicBezTo>
                  <a:pt x="366734" y="870820"/>
                  <a:pt x="379978" y="845517"/>
                  <a:pt x="390525" y="819150"/>
                </a:cubicBezTo>
                <a:cubicBezTo>
                  <a:pt x="396875" y="803275"/>
                  <a:pt x="401272" y="786471"/>
                  <a:pt x="409575" y="771525"/>
                </a:cubicBezTo>
                <a:cubicBezTo>
                  <a:pt x="417285" y="757648"/>
                  <a:pt x="428625" y="746125"/>
                  <a:pt x="438150" y="733425"/>
                </a:cubicBezTo>
                <a:cubicBezTo>
                  <a:pt x="441325" y="723900"/>
                  <a:pt x="442694" y="713567"/>
                  <a:pt x="447675" y="704850"/>
                </a:cubicBezTo>
                <a:cubicBezTo>
                  <a:pt x="455551" y="691067"/>
                  <a:pt x="467146" y="679755"/>
                  <a:pt x="476250" y="666750"/>
                </a:cubicBezTo>
                <a:cubicBezTo>
                  <a:pt x="489380" y="647993"/>
                  <a:pt x="501650" y="628650"/>
                  <a:pt x="514350" y="609600"/>
                </a:cubicBezTo>
                <a:lnTo>
                  <a:pt x="552450" y="552450"/>
                </a:lnTo>
                <a:cubicBezTo>
                  <a:pt x="558800" y="542925"/>
                  <a:pt x="567880" y="534735"/>
                  <a:pt x="571500" y="523875"/>
                </a:cubicBezTo>
                <a:cubicBezTo>
                  <a:pt x="574675" y="514350"/>
                  <a:pt x="575456" y="503654"/>
                  <a:pt x="581025" y="495300"/>
                </a:cubicBezTo>
                <a:cubicBezTo>
                  <a:pt x="588497" y="484092"/>
                  <a:pt x="601330" y="477358"/>
                  <a:pt x="609600" y="466725"/>
                </a:cubicBezTo>
                <a:cubicBezTo>
                  <a:pt x="623656" y="448653"/>
                  <a:pt x="631511" y="425764"/>
                  <a:pt x="647700" y="409575"/>
                </a:cubicBezTo>
                <a:cubicBezTo>
                  <a:pt x="657225" y="400050"/>
                  <a:pt x="667509" y="391227"/>
                  <a:pt x="676275" y="381000"/>
                </a:cubicBezTo>
                <a:cubicBezTo>
                  <a:pt x="708798" y="343056"/>
                  <a:pt x="710162" y="329468"/>
                  <a:pt x="742950" y="285750"/>
                </a:cubicBezTo>
                <a:cubicBezTo>
                  <a:pt x="752475" y="273050"/>
                  <a:pt x="762298" y="260568"/>
                  <a:pt x="771525" y="247650"/>
                </a:cubicBezTo>
                <a:cubicBezTo>
                  <a:pt x="778179" y="238335"/>
                  <a:pt x="783246" y="227869"/>
                  <a:pt x="790575" y="219075"/>
                </a:cubicBezTo>
                <a:cubicBezTo>
                  <a:pt x="799199" y="208727"/>
                  <a:pt x="810880" y="201133"/>
                  <a:pt x="819150" y="190500"/>
                </a:cubicBezTo>
                <a:cubicBezTo>
                  <a:pt x="833206" y="172428"/>
                  <a:pt x="844550" y="152400"/>
                  <a:pt x="857250" y="133350"/>
                </a:cubicBezTo>
                <a:cubicBezTo>
                  <a:pt x="863600" y="123825"/>
                  <a:pt x="868205" y="112870"/>
                  <a:pt x="876300" y="104775"/>
                </a:cubicBezTo>
                <a:cubicBezTo>
                  <a:pt x="885825" y="95250"/>
                  <a:pt x="896605" y="86833"/>
                  <a:pt x="904875" y="76200"/>
                </a:cubicBezTo>
                <a:cubicBezTo>
                  <a:pt x="980267" y="-20733"/>
                  <a:pt x="914112" y="47913"/>
                  <a:pt x="962025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219325" y="4000500"/>
            <a:ext cx="1333500" cy="19050"/>
          </a:xfrm>
          <a:custGeom>
            <a:avLst/>
            <a:gdLst>
              <a:gd name="connsiteX0" fmla="*/ 0 w 1333500"/>
              <a:gd name="connsiteY0" fmla="*/ 9525 h 19050"/>
              <a:gd name="connsiteX1" fmla="*/ 962025 w 1333500"/>
              <a:gd name="connsiteY1" fmla="*/ 19050 h 19050"/>
              <a:gd name="connsiteX2" fmla="*/ 1276350 w 1333500"/>
              <a:gd name="connsiteY2" fmla="*/ 9525 h 19050"/>
              <a:gd name="connsiteX3" fmla="*/ 1333500 w 1333500"/>
              <a:gd name="connsiteY3" fmla="*/ 0 h 1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33500" h="19050">
                <a:moveTo>
                  <a:pt x="0" y="9525"/>
                </a:moveTo>
                <a:lnTo>
                  <a:pt x="962025" y="19050"/>
                </a:lnTo>
                <a:cubicBezTo>
                  <a:pt x="1066848" y="19050"/>
                  <a:pt x="1171664" y="14893"/>
                  <a:pt x="1276350" y="9525"/>
                </a:cubicBezTo>
                <a:cubicBezTo>
                  <a:pt x="1295637" y="8536"/>
                  <a:pt x="1333500" y="0"/>
                  <a:pt x="1333500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3552825" y="3990975"/>
            <a:ext cx="1133475" cy="1438275"/>
          </a:xfrm>
          <a:custGeom>
            <a:avLst/>
            <a:gdLst>
              <a:gd name="connsiteX0" fmla="*/ 0 w 1104900"/>
              <a:gd name="connsiteY0" fmla="*/ 0 h 1428750"/>
              <a:gd name="connsiteX1" fmla="*/ 9525 w 1104900"/>
              <a:gd name="connsiteY1" fmla="*/ 47625 h 1428750"/>
              <a:gd name="connsiteX2" fmla="*/ 47625 w 1104900"/>
              <a:gd name="connsiteY2" fmla="*/ 114300 h 1428750"/>
              <a:gd name="connsiteX3" fmla="*/ 76200 w 1104900"/>
              <a:gd name="connsiteY3" fmla="*/ 142875 h 1428750"/>
              <a:gd name="connsiteX4" fmla="*/ 114300 w 1104900"/>
              <a:gd name="connsiteY4" fmla="*/ 200025 h 1428750"/>
              <a:gd name="connsiteX5" fmla="*/ 142875 w 1104900"/>
              <a:gd name="connsiteY5" fmla="*/ 228600 h 1428750"/>
              <a:gd name="connsiteX6" fmla="*/ 161925 w 1104900"/>
              <a:gd name="connsiteY6" fmla="*/ 266700 h 1428750"/>
              <a:gd name="connsiteX7" fmla="*/ 190500 w 1104900"/>
              <a:gd name="connsiteY7" fmla="*/ 295275 h 1428750"/>
              <a:gd name="connsiteX8" fmla="*/ 238125 w 1104900"/>
              <a:gd name="connsiteY8" fmla="*/ 352425 h 1428750"/>
              <a:gd name="connsiteX9" fmla="*/ 266700 w 1104900"/>
              <a:gd name="connsiteY9" fmla="*/ 409575 h 1428750"/>
              <a:gd name="connsiteX10" fmla="*/ 295275 w 1104900"/>
              <a:gd name="connsiteY10" fmla="*/ 438150 h 1428750"/>
              <a:gd name="connsiteX11" fmla="*/ 361950 w 1104900"/>
              <a:gd name="connsiteY11" fmla="*/ 514350 h 1428750"/>
              <a:gd name="connsiteX12" fmla="*/ 409575 w 1104900"/>
              <a:gd name="connsiteY12" fmla="*/ 590550 h 1428750"/>
              <a:gd name="connsiteX13" fmla="*/ 447675 w 1104900"/>
              <a:gd name="connsiteY13" fmla="*/ 647700 h 1428750"/>
              <a:gd name="connsiteX14" fmla="*/ 476250 w 1104900"/>
              <a:gd name="connsiteY14" fmla="*/ 685800 h 1428750"/>
              <a:gd name="connsiteX15" fmla="*/ 495300 w 1104900"/>
              <a:gd name="connsiteY15" fmla="*/ 714375 h 1428750"/>
              <a:gd name="connsiteX16" fmla="*/ 561975 w 1104900"/>
              <a:gd name="connsiteY16" fmla="*/ 781050 h 1428750"/>
              <a:gd name="connsiteX17" fmla="*/ 600075 w 1104900"/>
              <a:gd name="connsiteY17" fmla="*/ 838200 h 1428750"/>
              <a:gd name="connsiteX18" fmla="*/ 628650 w 1104900"/>
              <a:gd name="connsiteY18" fmla="*/ 857250 h 1428750"/>
              <a:gd name="connsiteX19" fmla="*/ 695325 w 1104900"/>
              <a:gd name="connsiteY19" fmla="*/ 952500 h 1428750"/>
              <a:gd name="connsiteX20" fmla="*/ 723900 w 1104900"/>
              <a:gd name="connsiteY20" fmla="*/ 990600 h 1428750"/>
              <a:gd name="connsiteX21" fmla="*/ 742950 w 1104900"/>
              <a:gd name="connsiteY21" fmla="*/ 1019175 h 1428750"/>
              <a:gd name="connsiteX22" fmla="*/ 771525 w 1104900"/>
              <a:gd name="connsiteY22" fmla="*/ 1047750 h 1428750"/>
              <a:gd name="connsiteX23" fmla="*/ 809625 w 1104900"/>
              <a:gd name="connsiteY23" fmla="*/ 1104900 h 1428750"/>
              <a:gd name="connsiteX24" fmla="*/ 828675 w 1104900"/>
              <a:gd name="connsiteY24" fmla="*/ 1133475 h 1428750"/>
              <a:gd name="connsiteX25" fmla="*/ 857250 w 1104900"/>
              <a:gd name="connsiteY25" fmla="*/ 1162050 h 1428750"/>
              <a:gd name="connsiteX26" fmla="*/ 895350 w 1104900"/>
              <a:gd name="connsiteY26" fmla="*/ 1219200 h 1428750"/>
              <a:gd name="connsiteX27" fmla="*/ 914400 w 1104900"/>
              <a:gd name="connsiteY27" fmla="*/ 1247775 h 1428750"/>
              <a:gd name="connsiteX28" fmla="*/ 942975 w 1104900"/>
              <a:gd name="connsiteY28" fmla="*/ 1257300 h 1428750"/>
              <a:gd name="connsiteX29" fmla="*/ 1000125 w 1104900"/>
              <a:gd name="connsiteY29" fmla="*/ 1304925 h 1428750"/>
              <a:gd name="connsiteX30" fmla="*/ 1057275 w 1104900"/>
              <a:gd name="connsiteY30" fmla="*/ 1352550 h 1428750"/>
              <a:gd name="connsiteX31" fmla="*/ 1066800 w 1104900"/>
              <a:gd name="connsiteY31" fmla="*/ 1381125 h 1428750"/>
              <a:gd name="connsiteX32" fmla="*/ 1104900 w 1104900"/>
              <a:gd name="connsiteY32" fmla="*/ 1428750 h 1428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104900" h="1428750">
                <a:moveTo>
                  <a:pt x="0" y="0"/>
                </a:moveTo>
                <a:cubicBezTo>
                  <a:pt x="3175" y="15875"/>
                  <a:pt x="4405" y="32266"/>
                  <a:pt x="9525" y="47625"/>
                </a:cubicBezTo>
                <a:cubicBezTo>
                  <a:pt x="14701" y="63152"/>
                  <a:pt x="36012" y="100365"/>
                  <a:pt x="47625" y="114300"/>
                </a:cubicBezTo>
                <a:cubicBezTo>
                  <a:pt x="56249" y="124648"/>
                  <a:pt x="67930" y="132242"/>
                  <a:pt x="76200" y="142875"/>
                </a:cubicBezTo>
                <a:cubicBezTo>
                  <a:pt x="90256" y="160947"/>
                  <a:pt x="98111" y="183836"/>
                  <a:pt x="114300" y="200025"/>
                </a:cubicBezTo>
                <a:cubicBezTo>
                  <a:pt x="123825" y="209550"/>
                  <a:pt x="135045" y="217639"/>
                  <a:pt x="142875" y="228600"/>
                </a:cubicBezTo>
                <a:cubicBezTo>
                  <a:pt x="151128" y="240154"/>
                  <a:pt x="153672" y="255146"/>
                  <a:pt x="161925" y="266700"/>
                </a:cubicBezTo>
                <a:cubicBezTo>
                  <a:pt x="169755" y="277661"/>
                  <a:pt x="181876" y="284927"/>
                  <a:pt x="190500" y="295275"/>
                </a:cubicBezTo>
                <a:cubicBezTo>
                  <a:pt x="256805" y="374841"/>
                  <a:pt x="154643" y="268943"/>
                  <a:pt x="238125" y="352425"/>
                </a:cubicBezTo>
                <a:cubicBezTo>
                  <a:pt x="247671" y="381064"/>
                  <a:pt x="246184" y="384956"/>
                  <a:pt x="266700" y="409575"/>
                </a:cubicBezTo>
                <a:cubicBezTo>
                  <a:pt x="275324" y="419923"/>
                  <a:pt x="287005" y="427517"/>
                  <a:pt x="295275" y="438150"/>
                </a:cubicBezTo>
                <a:cubicBezTo>
                  <a:pt x="355112" y="515083"/>
                  <a:pt x="306632" y="477471"/>
                  <a:pt x="361950" y="514350"/>
                </a:cubicBezTo>
                <a:cubicBezTo>
                  <a:pt x="393629" y="577708"/>
                  <a:pt x="366298" y="528726"/>
                  <a:pt x="409575" y="590550"/>
                </a:cubicBezTo>
                <a:cubicBezTo>
                  <a:pt x="422705" y="609307"/>
                  <a:pt x="433938" y="629384"/>
                  <a:pt x="447675" y="647700"/>
                </a:cubicBezTo>
                <a:cubicBezTo>
                  <a:pt x="457200" y="660400"/>
                  <a:pt x="467023" y="672882"/>
                  <a:pt x="476250" y="685800"/>
                </a:cubicBezTo>
                <a:cubicBezTo>
                  <a:pt x="482904" y="695115"/>
                  <a:pt x="487642" y="705866"/>
                  <a:pt x="495300" y="714375"/>
                </a:cubicBezTo>
                <a:cubicBezTo>
                  <a:pt x="516326" y="737737"/>
                  <a:pt x="544540" y="754898"/>
                  <a:pt x="561975" y="781050"/>
                </a:cubicBezTo>
                <a:cubicBezTo>
                  <a:pt x="574675" y="800100"/>
                  <a:pt x="581025" y="825500"/>
                  <a:pt x="600075" y="838200"/>
                </a:cubicBezTo>
                <a:cubicBezTo>
                  <a:pt x="609600" y="844550"/>
                  <a:pt x="620555" y="849155"/>
                  <a:pt x="628650" y="857250"/>
                </a:cubicBezTo>
                <a:cubicBezTo>
                  <a:pt x="644912" y="873512"/>
                  <a:pt x="685990" y="940053"/>
                  <a:pt x="695325" y="952500"/>
                </a:cubicBezTo>
                <a:cubicBezTo>
                  <a:pt x="704850" y="965200"/>
                  <a:pt x="714673" y="977682"/>
                  <a:pt x="723900" y="990600"/>
                </a:cubicBezTo>
                <a:cubicBezTo>
                  <a:pt x="730554" y="999915"/>
                  <a:pt x="735621" y="1010381"/>
                  <a:pt x="742950" y="1019175"/>
                </a:cubicBezTo>
                <a:cubicBezTo>
                  <a:pt x="751574" y="1029523"/>
                  <a:pt x="763255" y="1037117"/>
                  <a:pt x="771525" y="1047750"/>
                </a:cubicBezTo>
                <a:cubicBezTo>
                  <a:pt x="785581" y="1065822"/>
                  <a:pt x="796925" y="1085850"/>
                  <a:pt x="809625" y="1104900"/>
                </a:cubicBezTo>
                <a:cubicBezTo>
                  <a:pt x="815975" y="1114425"/>
                  <a:pt x="820580" y="1125380"/>
                  <a:pt x="828675" y="1133475"/>
                </a:cubicBezTo>
                <a:cubicBezTo>
                  <a:pt x="838200" y="1143000"/>
                  <a:pt x="848980" y="1151417"/>
                  <a:pt x="857250" y="1162050"/>
                </a:cubicBezTo>
                <a:cubicBezTo>
                  <a:pt x="871306" y="1180122"/>
                  <a:pt x="882650" y="1200150"/>
                  <a:pt x="895350" y="1219200"/>
                </a:cubicBezTo>
                <a:cubicBezTo>
                  <a:pt x="901700" y="1228725"/>
                  <a:pt x="903540" y="1244155"/>
                  <a:pt x="914400" y="1247775"/>
                </a:cubicBezTo>
                <a:lnTo>
                  <a:pt x="942975" y="1257300"/>
                </a:lnTo>
                <a:cubicBezTo>
                  <a:pt x="1026457" y="1340782"/>
                  <a:pt x="920559" y="1238620"/>
                  <a:pt x="1000125" y="1304925"/>
                </a:cubicBezTo>
                <a:cubicBezTo>
                  <a:pt x="1073464" y="1366041"/>
                  <a:pt x="986329" y="1305252"/>
                  <a:pt x="1057275" y="1352550"/>
                </a:cubicBezTo>
                <a:cubicBezTo>
                  <a:pt x="1060450" y="1362075"/>
                  <a:pt x="1062310" y="1372145"/>
                  <a:pt x="1066800" y="1381125"/>
                </a:cubicBezTo>
                <a:cubicBezTo>
                  <a:pt x="1078816" y="1405156"/>
                  <a:pt x="1087181" y="1411031"/>
                  <a:pt x="1104900" y="142875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918602" y="362592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4095750" y="4981575"/>
            <a:ext cx="276225" cy="523875"/>
          </a:xfrm>
          <a:custGeom>
            <a:avLst/>
            <a:gdLst>
              <a:gd name="connsiteX0" fmla="*/ 276225 w 276225"/>
              <a:gd name="connsiteY0" fmla="*/ 0 h 523875"/>
              <a:gd name="connsiteX1" fmla="*/ 228600 w 276225"/>
              <a:gd name="connsiteY1" fmla="*/ 28575 h 523875"/>
              <a:gd name="connsiteX2" fmla="*/ 200025 w 276225"/>
              <a:gd name="connsiteY2" fmla="*/ 47625 h 523875"/>
              <a:gd name="connsiteX3" fmla="*/ 190500 w 276225"/>
              <a:gd name="connsiteY3" fmla="*/ 76200 h 523875"/>
              <a:gd name="connsiteX4" fmla="*/ 142875 w 276225"/>
              <a:gd name="connsiteY4" fmla="*/ 133350 h 523875"/>
              <a:gd name="connsiteX5" fmla="*/ 123825 w 276225"/>
              <a:gd name="connsiteY5" fmla="*/ 190500 h 523875"/>
              <a:gd name="connsiteX6" fmla="*/ 114300 w 276225"/>
              <a:gd name="connsiteY6" fmla="*/ 219075 h 523875"/>
              <a:gd name="connsiteX7" fmla="*/ 47625 w 276225"/>
              <a:gd name="connsiteY7" fmla="*/ 304800 h 523875"/>
              <a:gd name="connsiteX8" fmla="*/ 38100 w 276225"/>
              <a:gd name="connsiteY8" fmla="*/ 333375 h 523875"/>
              <a:gd name="connsiteX9" fmla="*/ 19050 w 276225"/>
              <a:gd name="connsiteY9" fmla="*/ 361950 h 523875"/>
              <a:gd name="connsiteX10" fmla="*/ 9525 w 276225"/>
              <a:gd name="connsiteY10" fmla="*/ 447675 h 523875"/>
              <a:gd name="connsiteX11" fmla="*/ 0 w 276225"/>
              <a:gd name="connsiteY11" fmla="*/ 523875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6225" h="523875">
                <a:moveTo>
                  <a:pt x="276225" y="0"/>
                </a:moveTo>
                <a:cubicBezTo>
                  <a:pt x="260350" y="9525"/>
                  <a:pt x="244299" y="18763"/>
                  <a:pt x="228600" y="28575"/>
                </a:cubicBezTo>
                <a:cubicBezTo>
                  <a:pt x="218892" y="34642"/>
                  <a:pt x="207176" y="38686"/>
                  <a:pt x="200025" y="47625"/>
                </a:cubicBezTo>
                <a:cubicBezTo>
                  <a:pt x="193753" y="55465"/>
                  <a:pt x="196069" y="67846"/>
                  <a:pt x="190500" y="76200"/>
                </a:cubicBezTo>
                <a:cubicBezTo>
                  <a:pt x="160592" y="121062"/>
                  <a:pt x="163650" y="86605"/>
                  <a:pt x="142875" y="133350"/>
                </a:cubicBezTo>
                <a:cubicBezTo>
                  <a:pt x="134720" y="151700"/>
                  <a:pt x="130175" y="171450"/>
                  <a:pt x="123825" y="190500"/>
                </a:cubicBezTo>
                <a:cubicBezTo>
                  <a:pt x="120650" y="200025"/>
                  <a:pt x="119869" y="210721"/>
                  <a:pt x="114300" y="219075"/>
                </a:cubicBezTo>
                <a:cubicBezTo>
                  <a:pt x="68728" y="287433"/>
                  <a:pt x="92389" y="260036"/>
                  <a:pt x="47625" y="304800"/>
                </a:cubicBezTo>
                <a:cubicBezTo>
                  <a:pt x="44450" y="314325"/>
                  <a:pt x="42590" y="324395"/>
                  <a:pt x="38100" y="333375"/>
                </a:cubicBezTo>
                <a:cubicBezTo>
                  <a:pt x="32980" y="343614"/>
                  <a:pt x="21826" y="350844"/>
                  <a:pt x="19050" y="361950"/>
                </a:cubicBezTo>
                <a:cubicBezTo>
                  <a:pt x="12077" y="389842"/>
                  <a:pt x="12884" y="419121"/>
                  <a:pt x="9525" y="447675"/>
                </a:cubicBezTo>
                <a:cubicBezTo>
                  <a:pt x="6534" y="473097"/>
                  <a:pt x="0" y="523875"/>
                  <a:pt x="0" y="5238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371975" y="385520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62161" y="3096220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76392" y="3599455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9" name="Volný tvar 28"/>
          <p:cNvSpPr/>
          <p:nvPr/>
        </p:nvSpPr>
        <p:spPr>
          <a:xfrm>
            <a:off x="3075891" y="4019550"/>
            <a:ext cx="49556" cy="1428750"/>
          </a:xfrm>
          <a:custGeom>
            <a:avLst/>
            <a:gdLst>
              <a:gd name="connsiteX0" fmla="*/ 38784 w 49556"/>
              <a:gd name="connsiteY0" fmla="*/ 0 h 1428750"/>
              <a:gd name="connsiteX1" fmla="*/ 38784 w 49556"/>
              <a:gd name="connsiteY1" fmla="*/ 95250 h 1428750"/>
              <a:gd name="connsiteX2" fmla="*/ 29259 w 49556"/>
              <a:gd name="connsiteY2" fmla="*/ 952500 h 1428750"/>
              <a:gd name="connsiteX3" fmla="*/ 19734 w 49556"/>
              <a:gd name="connsiteY3" fmla="*/ 1057275 h 1428750"/>
              <a:gd name="connsiteX4" fmla="*/ 10209 w 49556"/>
              <a:gd name="connsiteY4" fmla="*/ 1266825 h 1428750"/>
              <a:gd name="connsiteX5" fmla="*/ 684 w 49556"/>
              <a:gd name="connsiteY5" fmla="*/ 1428750 h 1428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556" h="1428750">
                <a:moveTo>
                  <a:pt x="38784" y="0"/>
                </a:moveTo>
                <a:cubicBezTo>
                  <a:pt x="61765" y="114905"/>
                  <a:pt x="41203" y="-19655"/>
                  <a:pt x="38784" y="95250"/>
                </a:cubicBezTo>
                <a:cubicBezTo>
                  <a:pt x="32769" y="380954"/>
                  <a:pt x="34917" y="666788"/>
                  <a:pt x="29259" y="952500"/>
                </a:cubicBezTo>
                <a:cubicBezTo>
                  <a:pt x="28565" y="987562"/>
                  <a:pt x="21856" y="1022270"/>
                  <a:pt x="19734" y="1057275"/>
                </a:cubicBezTo>
                <a:cubicBezTo>
                  <a:pt x="15504" y="1127069"/>
                  <a:pt x="15020" y="1197069"/>
                  <a:pt x="10209" y="1266825"/>
                </a:cubicBezTo>
                <a:cubicBezTo>
                  <a:pt x="-3806" y="1470044"/>
                  <a:pt x="684" y="1162396"/>
                  <a:pt x="684" y="142875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3562350" y="4019550"/>
            <a:ext cx="866775" cy="23786"/>
          </a:xfrm>
          <a:custGeom>
            <a:avLst/>
            <a:gdLst>
              <a:gd name="connsiteX0" fmla="*/ 0 w 866775"/>
              <a:gd name="connsiteY0" fmla="*/ 0 h 23786"/>
              <a:gd name="connsiteX1" fmla="*/ 866775 w 866775"/>
              <a:gd name="connsiteY1" fmla="*/ 9525 h 23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6775" h="23786">
                <a:moveTo>
                  <a:pt x="0" y="0"/>
                </a:moveTo>
                <a:cubicBezTo>
                  <a:pt x="330695" y="47242"/>
                  <a:pt x="44224" y="9525"/>
                  <a:pt x="866775" y="952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1209675" y="4010025"/>
            <a:ext cx="990600" cy="29844"/>
          </a:xfrm>
          <a:custGeom>
            <a:avLst/>
            <a:gdLst>
              <a:gd name="connsiteX0" fmla="*/ 990600 w 990600"/>
              <a:gd name="connsiteY0" fmla="*/ 0 h 29844"/>
              <a:gd name="connsiteX1" fmla="*/ 828675 w 990600"/>
              <a:gd name="connsiteY1" fmla="*/ 9525 h 29844"/>
              <a:gd name="connsiteX2" fmla="*/ 685800 w 990600"/>
              <a:gd name="connsiteY2" fmla="*/ 28575 h 29844"/>
              <a:gd name="connsiteX3" fmla="*/ 0 w 990600"/>
              <a:gd name="connsiteY3" fmla="*/ 28575 h 29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0600" h="29844">
                <a:moveTo>
                  <a:pt x="990600" y="0"/>
                </a:moveTo>
                <a:cubicBezTo>
                  <a:pt x="936625" y="3175"/>
                  <a:pt x="882557" y="5035"/>
                  <a:pt x="828675" y="9525"/>
                </a:cubicBezTo>
                <a:cubicBezTo>
                  <a:pt x="796512" y="12205"/>
                  <a:pt x="716035" y="28197"/>
                  <a:pt x="685800" y="28575"/>
                </a:cubicBezTo>
                <a:cubicBezTo>
                  <a:pt x="457218" y="31432"/>
                  <a:pt x="228600" y="28575"/>
                  <a:pt x="0" y="285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3171312" y="3238500"/>
            <a:ext cx="371988" cy="800100"/>
          </a:xfrm>
          <a:custGeom>
            <a:avLst/>
            <a:gdLst>
              <a:gd name="connsiteX0" fmla="*/ 371988 w 371988"/>
              <a:gd name="connsiteY0" fmla="*/ 800100 h 800100"/>
              <a:gd name="connsiteX1" fmla="*/ 352938 w 371988"/>
              <a:gd name="connsiteY1" fmla="*/ 685800 h 800100"/>
              <a:gd name="connsiteX2" fmla="*/ 333888 w 371988"/>
              <a:gd name="connsiteY2" fmla="*/ 657225 h 800100"/>
              <a:gd name="connsiteX3" fmla="*/ 324363 w 371988"/>
              <a:gd name="connsiteY3" fmla="*/ 628650 h 800100"/>
              <a:gd name="connsiteX4" fmla="*/ 295788 w 371988"/>
              <a:gd name="connsiteY4" fmla="*/ 600075 h 800100"/>
              <a:gd name="connsiteX5" fmla="*/ 267213 w 371988"/>
              <a:gd name="connsiteY5" fmla="*/ 542925 h 800100"/>
              <a:gd name="connsiteX6" fmla="*/ 238638 w 371988"/>
              <a:gd name="connsiteY6" fmla="*/ 523875 h 800100"/>
              <a:gd name="connsiteX7" fmla="*/ 181488 w 371988"/>
              <a:gd name="connsiteY7" fmla="*/ 438150 h 800100"/>
              <a:gd name="connsiteX8" fmla="*/ 162438 w 371988"/>
              <a:gd name="connsiteY8" fmla="*/ 409575 h 800100"/>
              <a:gd name="connsiteX9" fmla="*/ 143388 w 371988"/>
              <a:gd name="connsiteY9" fmla="*/ 342900 h 800100"/>
              <a:gd name="connsiteX10" fmla="*/ 133863 w 371988"/>
              <a:gd name="connsiteY10" fmla="*/ 314325 h 800100"/>
              <a:gd name="connsiteX11" fmla="*/ 105288 w 371988"/>
              <a:gd name="connsiteY11" fmla="*/ 285750 h 800100"/>
              <a:gd name="connsiteX12" fmla="*/ 76713 w 371988"/>
              <a:gd name="connsiteY12" fmla="*/ 228600 h 800100"/>
              <a:gd name="connsiteX13" fmla="*/ 57663 w 371988"/>
              <a:gd name="connsiteY13" fmla="*/ 200025 h 800100"/>
              <a:gd name="connsiteX14" fmla="*/ 38613 w 371988"/>
              <a:gd name="connsiteY14" fmla="*/ 142875 h 800100"/>
              <a:gd name="connsiteX15" fmla="*/ 29088 w 371988"/>
              <a:gd name="connsiteY15" fmla="*/ 114300 h 800100"/>
              <a:gd name="connsiteX16" fmla="*/ 10038 w 371988"/>
              <a:gd name="connsiteY16" fmla="*/ 85725 h 800100"/>
              <a:gd name="connsiteX17" fmla="*/ 513 w 371988"/>
              <a:gd name="connsiteY17" fmla="*/ 0 h 8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71988" h="800100">
                <a:moveTo>
                  <a:pt x="371988" y="800100"/>
                </a:moveTo>
                <a:cubicBezTo>
                  <a:pt x="365638" y="762000"/>
                  <a:pt x="374364" y="717938"/>
                  <a:pt x="352938" y="685800"/>
                </a:cubicBezTo>
                <a:cubicBezTo>
                  <a:pt x="346588" y="676275"/>
                  <a:pt x="339008" y="667464"/>
                  <a:pt x="333888" y="657225"/>
                </a:cubicBezTo>
                <a:cubicBezTo>
                  <a:pt x="329398" y="648245"/>
                  <a:pt x="329932" y="637004"/>
                  <a:pt x="324363" y="628650"/>
                </a:cubicBezTo>
                <a:cubicBezTo>
                  <a:pt x="316891" y="617442"/>
                  <a:pt x="305313" y="609600"/>
                  <a:pt x="295788" y="600075"/>
                </a:cubicBezTo>
                <a:cubicBezTo>
                  <a:pt x="288041" y="576834"/>
                  <a:pt x="285677" y="561389"/>
                  <a:pt x="267213" y="542925"/>
                </a:cubicBezTo>
                <a:cubicBezTo>
                  <a:pt x="259118" y="534830"/>
                  <a:pt x="248163" y="530225"/>
                  <a:pt x="238638" y="523875"/>
                </a:cubicBezTo>
                <a:lnTo>
                  <a:pt x="181488" y="438150"/>
                </a:lnTo>
                <a:cubicBezTo>
                  <a:pt x="175138" y="428625"/>
                  <a:pt x="166058" y="420435"/>
                  <a:pt x="162438" y="409575"/>
                </a:cubicBezTo>
                <a:cubicBezTo>
                  <a:pt x="139600" y="341062"/>
                  <a:pt x="167308" y="426621"/>
                  <a:pt x="143388" y="342900"/>
                </a:cubicBezTo>
                <a:cubicBezTo>
                  <a:pt x="140630" y="333246"/>
                  <a:pt x="139432" y="322679"/>
                  <a:pt x="133863" y="314325"/>
                </a:cubicBezTo>
                <a:cubicBezTo>
                  <a:pt x="126391" y="303117"/>
                  <a:pt x="113912" y="296098"/>
                  <a:pt x="105288" y="285750"/>
                </a:cubicBezTo>
                <a:cubicBezTo>
                  <a:pt x="71166" y="244804"/>
                  <a:pt x="98192" y="271558"/>
                  <a:pt x="76713" y="228600"/>
                </a:cubicBezTo>
                <a:cubicBezTo>
                  <a:pt x="71593" y="218361"/>
                  <a:pt x="62312" y="210486"/>
                  <a:pt x="57663" y="200025"/>
                </a:cubicBezTo>
                <a:cubicBezTo>
                  <a:pt x="49508" y="181675"/>
                  <a:pt x="44963" y="161925"/>
                  <a:pt x="38613" y="142875"/>
                </a:cubicBezTo>
                <a:cubicBezTo>
                  <a:pt x="35438" y="133350"/>
                  <a:pt x="34657" y="122654"/>
                  <a:pt x="29088" y="114300"/>
                </a:cubicBezTo>
                <a:lnTo>
                  <a:pt x="10038" y="85725"/>
                </a:lnTo>
                <a:cubicBezTo>
                  <a:pt x="-3337" y="32224"/>
                  <a:pt x="513" y="60716"/>
                  <a:pt x="513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3143250" y="3419475"/>
            <a:ext cx="238125" cy="57150"/>
          </a:xfrm>
          <a:custGeom>
            <a:avLst/>
            <a:gdLst>
              <a:gd name="connsiteX0" fmla="*/ 0 w 238125"/>
              <a:gd name="connsiteY0" fmla="*/ 57150 h 57150"/>
              <a:gd name="connsiteX1" fmla="*/ 114300 w 238125"/>
              <a:gd name="connsiteY1" fmla="*/ 28575 h 57150"/>
              <a:gd name="connsiteX2" fmla="*/ 171450 w 238125"/>
              <a:gd name="connsiteY2" fmla="*/ 9525 h 57150"/>
              <a:gd name="connsiteX3" fmla="*/ 200025 w 238125"/>
              <a:gd name="connsiteY3" fmla="*/ 0 h 57150"/>
              <a:gd name="connsiteX4" fmla="*/ 238125 w 238125"/>
              <a:gd name="connsiteY4" fmla="*/ 0 h 5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8125" h="57150">
                <a:moveTo>
                  <a:pt x="0" y="57150"/>
                </a:moveTo>
                <a:cubicBezTo>
                  <a:pt x="155488" y="5321"/>
                  <a:pt x="-39614" y="67054"/>
                  <a:pt x="114300" y="28575"/>
                </a:cubicBezTo>
                <a:cubicBezTo>
                  <a:pt x="133781" y="23705"/>
                  <a:pt x="152400" y="15875"/>
                  <a:pt x="171450" y="9525"/>
                </a:cubicBezTo>
                <a:cubicBezTo>
                  <a:pt x="180975" y="6350"/>
                  <a:pt x="189985" y="0"/>
                  <a:pt x="200025" y="0"/>
                </a:cubicBezTo>
                <a:lnTo>
                  <a:pt x="238125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2181225" y="3762375"/>
            <a:ext cx="171450" cy="581025"/>
          </a:xfrm>
          <a:custGeom>
            <a:avLst/>
            <a:gdLst>
              <a:gd name="connsiteX0" fmla="*/ 171450 w 171450"/>
              <a:gd name="connsiteY0" fmla="*/ 0 h 581025"/>
              <a:gd name="connsiteX1" fmla="*/ 133350 w 171450"/>
              <a:gd name="connsiteY1" fmla="*/ 47625 h 581025"/>
              <a:gd name="connsiteX2" fmla="*/ 104775 w 171450"/>
              <a:gd name="connsiteY2" fmla="*/ 76200 h 581025"/>
              <a:gd name="connsiteX3" fmla="*/ 66675 w 171450"/>
              <a:gd name="connsiteY3" fmla="*/ 123825 h 581025"/>
              <a:gd name="connsiteX4" fmla="*/ 28575 w 171450"/>
              <a:gd name="connsiteY4" fmla="*/ 171450 h 581025"/>
              <a:gd name="connsiteX5" fmla="*/ 0 w 171450"/>
              <a:gd name="connsiteY5" fmla="*/ 228600 h 581025"/>
              <a:gd name="connsiteX6" fmla="*/ 9525 w 171450"/>
              <a:gd name="connsiteY6" fmla="*/ 495300 h 581025"/>
              <a:gd name="connsiteX7" fmla="*/ 19050 w 171450"/>
              <a:gd name="connsiteY7" fmla="*/ 523875 h 581025"/>
              <a:gd name="connsiteX8" fmla="*/ 47625 w 171450"/>
              <a:gd name="connsiteY8" fmla="*/ 533400 h 581025"/>
              <a:gd name="connsiteX9" fmla="*/ 66675 w 171450"/>
              <a:gd name="connsiteY9" fmla="*/ 581025 h 581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1450" h="581025">
                <a:moveTo>
                  <a:pt x="171450" y="0"/>
                </a:moveTo>
                <a:cubicBezTo>
                  <a:pt x="158750" y="15875"/>
                  <a:pt x="146737" y="32325"/>
                  <a:pt x="133350" y="47625"/>
                </a:cubicBezTo>
                <a:cubicBezTo>
                  <a:pt x="124480" y="57762"/>
                  <a:pt x="112247" y="64992"/>
                  <a:pt x="104775" y="76200"/>
                </a:cubicBezTo>
                <a:cubicBezTo>
                  <a:pt x="67969" y="131409"/>
                  <a:pt x="130582" y="81220"/>
                  <a:pt x="66675" y="123825"/>
                </a:cubicBezTo>
                <a:cubicBezTo>
                  <a:pt x="48132" y="179455"/>
                  <a:pt x="71659" y="128366"/>
                  <a:pt x="28575" y="171450"/>
                </a:cubicBezTo>
                <a:cubicBezTo>
                  <a:pt x="10111" y="189914"/>
                  <a:pt x="7747" y="205359"/>
                  <a:pt x="0" y="228600"/>
                </a:cubicBezTo>
                <a:cubicBezTo>
                  <a:pt x="3175" y="317500"/>
                  <a:pt x="3798" y="406528"/>
                  <a:pt x="9525" y="495300"/>
                </a:cubicBezTo>
                <a:cubicBezTo>
                  <a:pt x="10171" y="505319"/>
                  <a:pt x="11950" y="516775"/>
                  <a:pt x="19050" y="523875"/>
                </a:cubicBezTo>
                <a:cubicBezTo>
                  <a:pt x="26150" y="530975"/>
                  <a:pt x="38100" y="530225"/>
                  <a:pt x="47625" y="533400"/>
                </a:cubicBezTo>
                <a:cubicBezTo>
                  <a:pt x="59395" y="568710"/>
                  <a:pt x="52660" y="552995"/>
                  <a:pt x="66675" y="58102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8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 animBg="1"/>
      <p:bldP spid="8" grpId="0" animBg="1"/>
      <p:bldP spid="9" grpId="0" animBg="1"/>
      <p:bldP spid="10" grpId="0" animBg="1"/>
      <p:bldP spid="11" grpId="0"/>
      <p:bldP spid="13" grpId="0" animBg="1"/>
      <p:bldP spid="16" grpId="0"/>
      <p:bldP spid="19" grpId="0"/>
      <p:bldP spid="21" grpId="0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4937760"/>
          </a:xfrm>
        </p:spPr>
        <p:txBody>
          <a:bodyPr/>
          <a:lstStyle/>
          <a:p>
            <a:r>
              <a:rPr lang="cs-CZ" dirty="0"/>
              <a:t>Konstrukce: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5661248"/>
            <a:ext cx="4039309" cy="54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47664" y="5589240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220072" y="5589240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313473" y="576926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60856" y="574584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Oblouk 8"/>
          <p:cNvSpPr/>
          <p:nvPr/>
        </p:nvSpPr>
        <p:spPr>
          <a:xfrm flipH="1">
            <a:off x="2644884" y="3196696"/>
            <a:ext cx="1637330" cy="2211652"/>
          </a:xfrm>
          <a:prstGeom prst="arc">
            <a:avLst>
              <a:gd name="adj1" fmla="val 16200000"/>
              <a:gd name="adj2" fmla="val 26546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320368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1536239" y="3571875"/>
            <a:ext cx="1311736" cy="207126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707904" y="2492896"/>
            <a:ext cx="1524242" cy="318854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184193" y="3573016"/>
            <a:ext cx="4039309" cy="54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604341" y="321171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3347864" y="3573016"/>
            <a:ext cx="0" cy="21084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175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animBg="1"/>
      <p:bldP spid="10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Popis konstrukce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𝐴𝐵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=8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∡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∡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𝐴𝐵𝑋</m:t>
                        </m:r>
                      </m:e>
                    </m:d>
                    <m:r>
                      <a:rPr lang="cs-CZ">
                        <a:latin typeface="Cambria Math"/>
                        <a:ea typeface="Cambria Math"/>
                      </a:rPr>
                      <m:t>=70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∧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𝑣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𝑝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𝑝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𝑣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∈→</m:t>
                    </m:r>
                    <m:r>
                      <a:rPr lang="cs-CZ" b="0" i="1" smtClean="0">
                        <a:latin typeface="Cambria Math"/>
                      </a:rPr>
                      <m:t>𝐵𝑋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𝐶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  <m:r>
                          <a:rPr lang="cs-CZ" i="1">
                            <a:latin typeface="Cambria Math"/>
                          </a:rPr>
                          <m:t> =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i="1" dirty="0">
                  <a:latin typeface="Cambria Math"/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𝐷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𝐷</m:t>
                    </m:r>
                    <m:r>
                      <a:rPr lang="cs-CZ" i="1">
                        <a:latin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i="1">
                        <a:latin typeface="Cambria Math"/>
                        <a:ea typeface="Cambria Math"/>
                      </a:rPr>
                      <m:t>l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𝑖𝑐h𝑜𝑏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ěž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í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𝐴𝐵𝐶𝐷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593" t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0532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Sestrojte lichoběžník  ABCD, je-li dáno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=7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𝑑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𝑣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=2,5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endParaRPr lang="cs-CZ" dirty="0" smtClean="0"/>
              </a:p>
              <a:p>
                <a:r>
                  <a:rPr lang="cs-CZ" dirty="0"/>
                  <a:t>Sestrojte lichoběžník  ABCD, je-li dáno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=4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𝑑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7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𝑒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12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593" t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180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3. díl</a:t>
            </a:r>
            <a:r>
              <a:rPr lang="cs-CZ" altLang="cs-CZ" dirty="0"/>
              <a:t>. Praha: Prometheus, 2004, ISBN 80-7196-109-4.</a:t>
            </a:r>
          </a:p>
          <a:p>
            <a:endParaRPr lang="cs-CZ" altLang="cs-CZ" dirty="0"/>
          </a:p>
          <a:p>
            <a:r>
              <a:rPr lang="cs-CZ" dirty="0"/>
              <a:t>http://www.gymhol.cz/projekt/matika/mnozi_b/kon_licho/kon_licho.htm</a:t>
            </a:r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311</TotalTime>
  <Words>514</Words>
  <Application>Microsoft Office PowerPoint</Application>
  <PresentationFormat>Předvádění na obrazovce (4:3)</PresentationFormat>
  <Paragraphs>129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Původ</vt:lpstr>
      <vt:lpstr>Prezentace aplikace PowerPoint</vt:lpstr>
      <vt:lpstr>Lichoběžník</vt:lpstr>
      <vt:lpstr>Druhy lichoběžníků</vt:lpstr>
      <vt:lpstr>Druhy lichoběžníků</vt:lpstr>
      <vt:lpstr>Příklad č. 1</vt:lpstr>
      <vt:lpstr>Příklad č.1</vt:lpstr>
      <vt:lpstr>Příklad č.1</vt:lpstr>
      <vt:lpstr>Příklad č.2</vt:lpstr>
      <vt:lpstr>Příklad č.2</vt:lpstr>
      <vt:lpstr>Příklad č.2</vt:lpstr>
      <vt:lpstr>Domácí úkol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User</cp:lastModifiedBy>
  <cp:revision>42</cp:revision>
  <dcterms:created xsi:type="dcterms:W3CDTF">2014-01-22T19:10:32Z</dcterms:created>
  <dcterms:modified xsi:type="dcterms:W3CDTF">1980-01-03T23:23:16Z</dcterms:modified>
</cp:coreProperties>
</file>