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662459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Aritmetická posloupnost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Posloupnosti a jejich využití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02.03.2014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OPVK_1.5_DUM_III/2_MAT_10_KO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VY_32_inovace_MAT_10_KO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určen k získání základních poznatků o aritmetické posloupnosti.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Aritmetická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Posloupnost          se nazývá </a:t>
                </a:r>
                <a:r>
                  <a:rPr lang="cs-CZ" b="1" dirty="0" smtClean="0"/>
                  <a:t>aritmetická</a:t>
                </a:r>
                <a:r>
                  <a:rPr lang="cs-CZ" dirty="0" smtClean="0"/>
                  <a:t>, jestliže existuje číslo </a:t>
                </a:r>
                <a:r>
                  <a:rPr lang="cs-CZ" b="1" i="1" dirty="0" smtClean="0"/>
                  <a:t>d (diference) </a:t>
                </a:r>
                <a:r>
                  <a:rPr lang="cs-CZ" dirty="0" smtClean="0"/>
                  <a:t>tak, že pro všechna přirozená n platí: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Jinak řečeno, následující člen získáme tak, že k předchozímu členu přičteme diferenci d.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26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dirty="0" smtClean="0"/>
                  <a:t>…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3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7966391"/>
              </p:ext>
            </p:extLst>
          </p:nvPr>
        </p:nvGraphicFramePr>
        <p:xfrm>
          <a:off x="2555776" y="1628800"/>
          <a:ext cx="792163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5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1628800"/>
                        <a:ext cx="792163" cy="479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595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aritmetické posloupnosti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určíme, zda se jedná o aritmetickou posloupnost?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Podle zadání, musí </a:t>
            </a:r>
            <a:r>
              <a:rPr lang="cs-CZ" dirty="0" smtClean="0"/>
              <a:t>platit, </a:t>
            </a:r>
            <a:r>
              <a:rPr lang="cs-CZ" dirty="0" smtClean="0"/>
              <a:t>že když odečteme dva po sobě jdoucí členy, získáme stejné číslo (</a:t>
            </a:r>
            <a:r>
              <a:rPr lang="cs-CZ" i="1" dirty="0" smtClean="0"/>
              <a:t>diferenci d</a:t>
            </a:r>
            <a:r>
              <a:rPr lang="cs-CZ" dirty="0" smtClean="0"/>
              <a:t>). Pak můžeme říct, že posloupnost je aritmetická s diferencí 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226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posloupnosti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Máme např. posloupnost určenou několika členy</a:t>
                </a:r>
              </a:p>
              <a:p>
                <a:pPr marL="0" indent="0">
                  <a:buNone/>
                </a:pPr>
                <a:r>
                  <a:rPr lang="cs-CZ" dirty="0"/>
                  <a:t>   1, 3, 5, 7, 9, </a:t>
                </a:r>
                <a:r>
                  <a:rPr lang="cs-CZ" dirty="0" smtClean="0"/>
                  <a:t>11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,…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Odečteme několik po sobě jdoucích členů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3−1=2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9−7=2</m:t>
                    </m:r>
                  </m:oMath>
                </a14:m>
                <a:r>
                  <a:rPr lang="cs-CZ" dirty="0" smtClean="0"/>
                  <a:t>                Můžeme tedy říct, že se jedná o 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5−3=2</m:t>
                    </m:r>
                  </m:oMath>
                </a14:m>
                <a:r>
                  <a:rPr lang="cs-CZ" dirty="0" smtClean="0"/>
                  <a:t>		 aritmetickou posloupnost s   			 diferencí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 r="-2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39966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posloupnosti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Máme posloupnost určenou několika členy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2, 5, 10, 12, 21, …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Odečteme opět několik po sobě jdoucích členů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10−5=5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12−10=2</m:t>
                    </m:r>
                  </m:oMath>
                </a14:m>
                <a:r>
                  <a:rPr lang="cs-CZ" b="0" dirty="0" smtClean="0"/>
                  <a:t>	Po výpočtech vidíme, že žádné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21−12=9</m:t>
                    </m:r>
                  </m:oMath>
                </a14:m>
                <a:r>
                  <a:rPr lang="cs-CZ" dirty="0" smtClean="0"/>
                  <a:t>          dva rozdíly nejsou stejné. O    			aritmetickou posloupnost se 			tedy nejedná.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1562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N-</a:t>
            </a:r>
            <a:r>
              <a:rPr lang="cs-CZ" dirty="0" err="1" smtClean="0"/>
              <a:t>tý</a:t>
            </a:r>
            <a:r>
              <a:rPr lang="cs-CZ" dirty="0" smtClean="0"/>
              <a:t> člen </a:t>
            </a:r>
            <a:r>
              <a:rPr lang="cs-CZ" dirty="0" err="1" smtClean="0"/>
              <a:t>artimetické</a:t>
            </a:r>
            <a:r>
              <a:rPr lang="cs-CZ" dirty="0" smtClean="0"/>
              <a:t> posloupnosti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r>
                  <a:rPr lang="cs-CZ" dirty="0" smtClean="0"/>
                  <a:t>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 libovolné aritmetické posloupnosti a diferencí d, platí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Pokud chceme určit např. 10</a:t>
                </a:r>
                <a:r>
                  <a:rPr lang="cs-CZ" dirty="0" smtClean="0"/>
                  <a:t>. člen</a:t>
                </a: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r="-1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55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N-</a:t>
            </a:r>
            <a:r>
              <a:rPr lang="cs-CZ" dirty="0" err="1" smtClean="0"/>
              <a:t>tý</a:t>
            </a:r>
            <a:r>
              <a:rPr lang="cs-CZ" dirty="0" smtClean="0"/>
              <a:t> člen aritmetické posloupnosti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Př. Určete prvních 5 členů aritmetické </a:t>
                </a:r>
                <a:r>
                  <a:rPr lang="cs-CZ" dirty="0" smtClean="0"/>
                  <a:t>posloupnosti, </a:t>
                </a:r>
                <a:r>
                  <a:rPr lang="cs-CZ" dirty="0" smtClean="0"/>
                  <a:t>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=−2,  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i="1" dirty="0" smtClean="0">
                  <a:latin typeface="Cambria Math"/>
                </a:endParaRPr>
              </a:p>
              <a:p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r>
                  <a:rPr lang="cs-CZ" dirty="0" smtClean="0"/>
                  <a:t>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r>
                  <a:rPr lang="cs-CZ" dirty="0" smtClean="0"/>
                  <a:t>   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1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∙3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=−2+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∙3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1</m:t>
                    </m:r>
                  </m:oMath>
                </a14:m>
                <a:r>
                  <a:rPr lang="cs-CZ" dirty="0" smtClean="0"/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7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	</a:t>
                </a: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=−2+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∙3</m:t>
                    </m:r>
                  </m:oMath>
                </a14:m>
                <a:r>
                  <a:rPr lang="cs-CZ" dirty="0" smtClean="0">
                    <a:ea typeface="Cambria Math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=−2+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∙3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4</m:t>
                    </m:r>
                  </m:oMath>
                </a14:m>
                <a:r>
                  <a:rPr lang="cs-CZ" dirty="0" smtClean="0"/>
                  <a:t>			 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b="0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245" t="-13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9493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0" dirty="0" smtClean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=5,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=15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dirty="0" smtClean="0"/>
                  <a:t>Vycházíme </a:t>
                </a:r>
                <a:r>
                  <a:rPr lang="cs-CZ" dirty="0" smtClean="0"/>
                  <a:t>ze vzorce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b="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419872" y="479715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19872" y="4797152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29397" y="4863827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99085" y="6026621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08610" y="6093296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89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Řešíme dvě rovnice o dvou neznámých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           </m:t>
                      </m:r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   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∙(−1)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1</m:t>
                      </m:r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915816" y="2780928"/>
            <a:ext cx="280831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915816" y="3501008"/>
            <a:ext cx="280831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4222601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45421" y="4289276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6170637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45421" y="6237312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274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V aritmetické posloupnosti určete prvních 5 členů, jestliže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=−1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e>
                    </m:rad>
                    <m:r>
                      <a:rPr lang="cs-CZ" i="1">
                        <a:latin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=2</m:t>
                    </m:r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r>
                  <a:rPr lang="cs-CZ" dirty="0" smtClean="0"/>
                  <a:t>, jestliže: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sub>
                    </m:sSub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−3</m:t>
                    </m:r>
                    <m:r>
                      <a:rPr lang="cs-CZ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−8</m:t>
                    </m:r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sub>
                    </m:sSub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2</m:t>
                    </m:r>
                    <m:r>
                      <a:rPr lang="cs-CZ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00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9474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80-7196-057-8.</a:t>
            </a:r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984</TotalTime>
  <Words>676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Rovnice</vt:lpstr>
      <vt:lpstr>Prezentace aplikace PowerPoint</vt:lpstr>
      <vt:lpstr>Aritmetická posloupnost</vt:lpstr>
      <vt:lpstr>Určení aritmetické posloupnosti</vt:lpstr>
      <vt:lpstr>Určení posloupnosti</vt:lpstr>
      <vt:lpstr>Určení posloupnosti</vt:lpstr>
      <vt:lpstr>N-tý člen artimetické posloupnosti</vt:lpstr>
      <vt:lpstr>N-tý člen aritmetické posloupnosti</vt:lpstr>
      <vt:lpstr>Příklady</vt:lpstr>
      <vt:lpstr>Příklady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99</cp:revision>
  <dcterms:created xsi:type="dcterms:W3CDTF">2014-01-22T19:10:32Z</dcterms:created>
  <dcterms:modified xsi:type="dcterms:W3CDTF">1980-01-03T23:34:40Z</dcterms:modified>
</cp:coreProperties>
</file>