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96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5" r:id="rId3"/>
    <p:sldId id="276" r:id="rId4"/>
    <p:sldId id="281" r:id="rId5"/>
    <p:sldId id="284" r:id="rId6"/>
    <p:sldId id="287" r:id="rId7"/>
    <p:sldId id="278" r:id="rId8"/>
    <p:sldId id="279" r:id="rId9"/>
    <p:sldId id="280" r:id="rId10"/>
    <p:sldId id="282" r:id="rId11"/>
    <p:sldId id="283" r:id="rId12"/>
    <p:sldId id="285" r:id="rId13"/>
    <p:sldId id="286" r:id="rId14"/>
    <p:sldId id="288" r:id="rId15"/>
    <p:sldId id="289" r:id="rId16"/>
    <p:sldId id="290" r:id="rId17"/>
    <p:sldId id="291" r:id="rId18"/>
    <p:sldId id="266" r:id="rId19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61" autoAdjust="0"/>
    <p:restoredTop sz="94671" autoAdjust="0"/>
  </p:normalViewPr>
  <p:slideViewPr>
    <p:cSldViewPr>
      <p:cViewPr>
        <p:scale>
          <a:sx n="70" d="100"/>
          <a:sy n="70" d="100"/>
        </p:scale>
        <p:origin x="-4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86598-8046-4C86-B811-9287D29F9FE4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A9A79-82F4-44E0-ABCD-78CEF3B9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04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6A9A79-82F4-44E0-ABCD-78CEF3B9BC6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09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7" r:id="rId1"/>
    <p:sldLayoutId id="2147484198" r:id="rId2"/>
    <p:sldLayoutId id="2147484199" r:id="rId3"/>
    <p:sldLayoutId id="2147484200" r:id="rId4"/>
    <p:sldLayoutId id="2147484201" r:id="rId5"/>
    <p:sldLayoutId id="2147484202" r:id="rId6"/>
    <p:sldLayoutId id="2147484203" r:id="rId7"/>
    <p:sldLayoutId id="2147484204" r:id="rId8"/>
    <p:sldLayoutId id="2147484205" r:id="rId9"/>
    <p:sldLayoutId id="2147484206" r:id="rId10"/>
    <p:sldLayoutId id="21474842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slide" Target="slide17.xml"/><Relationship Id="rId4" Type="http://schemas.openxmlformats.org/officeDocument/2006/relationships/slide" Target="slide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0.png"/><Relationship Id="rId7" Type="http://schemas.openxmlformats.org/officeDocument/2006/relationships/image" Target="../media/image18.png"/><Relationship Id="rId12" Type="http://schemas.openxmlformats.org/officeDocument/2006/relationships/slide" Target="slide6.xml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png"/><Relationship Id="rId11" Type="http://schemas.openxmlformats.org/officeDocument/2006/relationships/image" Target="../media/image22.png"/><Relationship Id="rId5" Type="http://schemas.openxmlformats.org/officeDocument/2006/relationships/image" Target="../media/image160.png"/><Relationship Id="rId10" Type="http://schemas.openxmlformats.org/officeDocument/2006/relationships/image" Target="../media/image21.png"/><Relationship Id="rId4" Type="http://schemas.openxmlformats.org/officeDocument/2006/relationships/image" Target="../media/image150.png"/><Relationship Id="rId9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1351782"/>
              </p:ext>
            </p:extLst>
          </p:nvPr>
        </p:nvGraphicFramePr>
        <p:xfrm>
          <a:off x="611188" y="2205038"/>
          <a:ext cx="7921626" cy="4038935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Souhrnné opakování II. pololetí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Množiny všech bodů dané vlastnosti, Posloupnosti a jejich využití, 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Souřadnice a vektory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03.06.2014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OPVK_1.5_DUM_III/2_MAT_20_KO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VY_32_inovace_MAT_20_KO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je určen k opakování učiva II. pololetí, zejména k pololetní písemné práci.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Souhrnné opakování za II. pololetí slouží k upevnění si veškerého probraného učiva.</a:t>
            </a:r>
          </a:p>
          <a:p>
            <a:r>
              <a:rPr lang="cs-CZ" dirty="0" smtClean="0"/>
              <a:t>Opakování je rozděleno do čtyř tematických celků. </a:t>
            </a:r>
          </a:p>
          <a:p>
            <a:endParaRPr lang="cs-CZ" dirty="0" smtClean="0"/>
          </a:p>
          <a:p>
            <a:r>
              <a:rPr lang="cs-CZ" dirty="0" smtClean="0"/>
              <a:t>Zavřete </a:t>
            </a:r>
            <a:r>
              <a:rPr lang="cs-CZ" dirty="0" smtClean="0"/>
              <a:t>si, prosím, </a:t>
            </a:r>
            <a:r>
              <a:rPr lang="cs-CZ" dirty="0" smtClean="0"/>
              <a:t>sešity.</a:t>
            </a:r>
          </a:p>
          <a:p>
            <a:r>
              <a:rPr lang="cs-CZ" dirty="0" smtClean="0"/>
              <a:t>Prezentace nás bude vždy </a:t>
            </a:r>
            <a:r>
              <a:rPr lang="cs-CZ" dirty="0" smtClean="0"/>
              <a:t>po vyřešení </a:t>
            </a:r>
            <a:r>
              <a:rPr lang="cs-CZ" dirty="0" smtClean="0"/>
              <a:t>daného příkladu odkazovat na příslušné učivo, které máte zapsáno v </a:t>
            </a:r>
            <a:r>
              <a:rPr lang="cs-CZ" dirty="0"/>
              <a:t>s</a:t>
            </a:r>
            <a:r>
              <a:rPr lang="cs-CZ" dirty="0" smtClean="0"/>
              <a:t>ešitu.</a:t>
            </a:r>
          </a:p>
          <a:p>
            <a:endParaRPr lang="cs-CZ" dirty="0"/>
          </a:p>
          <a:p>
            <a:r>
              <a:rPr lang="cs-CZ" dirty="0" smtClean="0"/>
              <a:t>Můžeme začít </a:t>
            </a:r>
            <a:r>
              <a:rPr lang="cs-CZ" dirty="0" smtClean="0">
                <a:sym typeface="Wingdings" panose="05000000000000000000" pitchFamily="2" charset="2"/>
              </a:rPr>
              <a:t>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93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Konstrukční úlohy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Sestrojte trojúhelník ABC,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=8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=5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=4,5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 </a:t>
                </a:r>
                <a:r>
                  <a:rPr lang="cs-CZ" dirty="0" smtClean="0">
                    <a:hlinkClick r:id="rId2" action="ppaction://hlinksldjump"/>
                  </a:rPr>
                  <a:t>Náčrtek</a:t>
                </a:r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>
                    <a:hlinkClick r:id="rId3" action="ppaction://hlinksldjump"/>
                  </a:rPr>
                  <a:t>Konstrukce</a:t>
                </a:r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>
                    <a:hlinkClick r:id="rId4" action="ppaction://hlinksldjump"/>
                  </a:rPr>
                  <a:t>Popis konstrukce</a:t>
                </a:r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5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111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Aritmetická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556792"/>
                <a:ext cx="7620000" cy="4800600"/>
              </a:xfrm>
            </p:spPr>
            <p:txBody>
              <a:bodyPr/>
              <a:lstStyle/>
              <a:p>
                <a:r>
                  <a:rPr lang="cs-CZ" dirty="0" smtClean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je-li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>
                        <a:latin typeface="Cambria Math"/>
                      </a:rPr>
                      <m:t>=5,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=15</m:t>
                    </m:r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>
                    <a:hlinkClick r:id="rId2" action="ppaction://hlinksldjump"/>
                  </a:rPr>
                  <a:t>Vzorce a dosazení</a:t>
                </a:r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>
                    <a:hlinkClick r:id="rId3" action="ppaction://hlinksldjump"/>
                  </a:rPr>
                  <a:t>Výpočet </a:t>
                </a:r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556792"/>
                <a:ext cx="7620000" cy="4800600"/>
              </a:xfrm>
              <a:blipFill rotWithShape="1">
                <a:blip r:embed="rId4"/>
                <a:stretch>
                  <a:fillRect t="-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106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Geometrická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je-li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>
                        <a:latin typeface="Cambria Math"/>
                      </a:rPr>
                      <m:t>=8,  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=128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>
                    <a:hlinkClick r:id="rId2" action="ppaction://hlinksldjump"/>
                  </a:rPr>
                  <a:t>Určení kvocientu</a:t>
                </a:r>
                <a:endParaRPr lang="cs-CZ" dirty="0" smtClean="0"/>
              </a:p>
              <a:p>
                <a:pPr marL="114300" indent="0">
                  <a:buNone/>
                </a:pPr>
                <a:endParaRPr lang="cs-CZ" dirty="0" smtClean="0"/>
              </a:p>
              <a:p>
                <a:r>
                  <a:rPr lang="cs-CZ" dirty="0" smtClean="0">
                    <a:hlinkClick r:id="rId3" action="ppaction://hlinksldjump"/>
                  </a:rPr>
                  <a:t>Určení prvního členu</a:t>
                </a:r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431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Analytická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Určete střed úsečky KL, jestliže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1">
                        <a:latin typeface="Cambria Math"/>
                      </a:rPr>
                      <m:t>K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>
                            <a:latin typeface="Cambria Math"/>
                          </a:rPr>
                          <m:t>0,2 </m:t>
                        </m:r>
                      </m:e>
                    </m:d>
                    <m:r>
                      <a:rPr lang="cs-CZ" b="0" i="1">
                        <a:latin typeface="Cambria Math"/>
                      </a:rPr>
                      <m:t>, </m:t>
                    </m:r>
                    <m:r>
                      <a:rPr lang="cs-CZ" b="0" i="1">
                        <a:latin typeface="Cambria Math"/>
                      </a:rPr>
                      <m:t>𝐿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>
                            <a:latin typeface="Cambria Math"/>
                          </a:rPr>
                          <m:t>−4,−2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>
                    <a:hlinkClick r:id="rId2" action="ppaction://hlinksldjump"/>
                  </a:rPr>
                  <a:t>Řešení</a:t>
                </a:r>
                <a:endParaRPr lang="cs-CZ" dirty="0"/>
              </a:p>
              <a:p>
                <a:endParaRPr lang="cs-CZ" dirty="0" smtClean="0"/>
              </a:p>
              <a:p>
                <a:r>
                  <a:rPr lang="cs-CZ" dirty="0"/>
                  <a:t>Máme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2,−5</m:t>
                        </m:r>
                      </m:e>
                    </m:d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−5,1</m:t>
                        </m:r>
                      </m:e>
                    </m:d>
                  </m:oMath>
                </a14:m>
                <a:r>
                  <a:rPr lang="cs-CZ" dirty="0"/>
                  <a:t>. Určete rozdíl těchto vektorů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smtClean="0">
                    <a:hlinkClick r:id="rId3" action="ppaction://hlinksldjump"/>
                  </a:rPr>
                  <a:t>Řešení</a:t>
                </a:r>
                <a:endParaRPr lang="cs-CZ" dirty="0" smtClean="0"/>
              </a:p>
              <a:p>
                <a:endParaRPr lang="cs-CZ" dirty="0"/>
              </a:p>
              <a:p>
                <a:r>
                  <a:rPr lang="cs-CZ" dirty="0"/>
                  <a:t>Určete velikost všech vnitřních úhlů v trojúhelníku ABC, kde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0,0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4,3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−2,5</m:t>
                        </m:r>
                      </m:e>
                    </m:d>
                  </m:oMath>
                </a14:m>
                <a:r>
                  <a:rPr lang="cs-CZ" dirty="0"/>
                  <a:t> a ověřte platnost součtu všech úhlů v trojúhelníku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smtClean="0">
                    <a:hlinkClick r:id="rId4" action="ppaction://hlinksldjump"/>
                  </a:rPr>
                  <a:t>Řešení</a:t>
                </a:r>
                <a:endParaRPr lang="cs-CZ" dirty="0" smtClean="0"/>
              </a:p>
              <a:p>
                <a:r>
                  <a:rPr lang="cs-CZ" dirty="0" smtClean="0">
                    <a:hlinkClick r:id="rId5" action="ppaction://hlinksldjump"/>
                  </a:rPr>
                  <a:t>Řešení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6"/>
                <a:stretch>
                  <a:fillRect t="-762" r="-12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5363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Náčrtek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trojúhelník ABC,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=8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4,</m:t>
                    </m:r>
                    <m:r>
                      <a:rPr lang="cs-CZ" i="1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olný tvar 3"/>
          <p:cNvSpPr/>
          <p:nvPr/>
        </p:nvSpPr>
        <p:spPr>
          <a:xfrm>
            <a:off x="1314450" y="5457825"/>
            <a:ext cx="3238500" cy="66675"/>
          </a:xfrm>
          <a:custGeom>
            <a:avLst/>
            <a:gdLst>
              <a:gd name="connsiteX0" fmla="*/ 0 w 3238500"/>
              <a:gd name="connsiteY0" fmla="*/ 0 h 66675"/>
              <a:gd name="connsiteX1" fmla="*/ 180975 w 3238500"/>
              <a:gd name="connsiteY1" fmla="*/ 38100 h 66675"/>
              <a:gd name="connsiteX2" fmla="*/ 266700 w 3238500"/>
              <a:gd name="connsiteY2" fmla="*/ 47625 h 66675"/>
              <a:gd name="connsiteX3" fmla="*/ 323850 w 3238500"/>
              <a:gd name="connsiteY3" fmla="*/ 57150 h 66675"/>
              <a:gd name="connsiteX4" fmla="*/ 457200 w 3238500"/>
              <a:gd name="connsiteY4" fmla="*/ 66675 h 66675"/>
              <a:gd name="connsiteX5" fmla="*/ 1571625 w 3238500"/>
              <a:gd name="connsiteY5" fmla="*/ 57150 h 66675"/>
              <a:gd name="connsiteX6" fmla="*/ 1666875 w 3238500"/>
              <a:gd name="connsiteY6" fmla="*/ 47625 h 66675"/>
              <a:gd name="connsiteX7" fmla="*/ 1704975 w 3238500"/>
              <a:gd name="connsiteY7" fmla="*/ 38100 h 66675"/>
              <a:gd name="connsiteX8" fmla="*/ 1762125 w 3238500"/>
              <a:gd name="connsiteY8" fmla="*/ 28575 h 66675"/>
              <a:gd name="connsiteX9" fmla="*/ 2895600 w 3238500"/>
              <a:gd name="connsiteY9" fmla="*/ 38100 h 66675"/>
              <a:gd name="connsiteX10" fmla="*/ 2971800 w 3238500"/>
              <a:gd name="connsiteY10" fmla="*/ 47625 h 66675"/>
              <a:gd name="connsiteX11" fmla="*/ 3238500 w 3238500"/>
              <a:gd name="connsiteY11" fmla="*/ 47625 h 6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38500" h="66675">
                <a:moveTo>
                  <a:pt x="0" y="0"/>
                </a:moveTo>
                <a:cubicBezTo>
                  <a:pt x="83027" y="33211"/>
                  <a:pt x="47213" y="23238"/>
                  <a:pt x="180975" y="38100"/>
                </a:cubicBezTo>
                <a:cubicBezTo>
                  <a:pt x="209550" y="41275"/>
                  <a:pt x="238201" y="43825"/>
                  <a:pt x="266700" y="47625"/>
                </a:cubicBezTo>
                <a:cubicBezTo>
                  <a:pt x="285843" y="50177"/>
                  <a:pt x="304633" y="55228"/>
                  <a:pt x="323850" y="57150"/>
                </a:cubicBezTo>
                <a:cubicBezTo>
                  <a:pt x="368192" y="61584"/>
                  <a:pt x="412750" y="63500"/>
                  <a:pt x="457200" y="66675"/>
                </a:cubicBezTo>
                <a:lnTo>
                  <a:pt x="1571625" y="57150"/>
                </a:lnTo>
                <a:cubicBezTo>
                  <a:pt x="1603529" y="56648"/>
                  <a:pt x="1635287" y="52138"/>
                  <a:pt x="1666875" y="47625"/>
                </a:cubicBezTo>
                <a:cubicBezTo>
                  <a:pt x="1679834" y="45774"/>
                  <a:pt x="1692138" y="40667"/>
                  <a:pt x="1704975" y="38100"/>
                </a:cubicBezTo>
                <a:cubicBezTo>
                  <a:pt x="1723913" y="34312"/>
                  <a:pt x="1743075" y="31750"/>
                  <a:pt x="1762125" y="28575"/>
                </a:cubicBezTo>
                <a:lnTo>
                  <a:pt x="2895600" y="38100"/>
                </a:lnTo>
                <a:cubicBezTo>
                  <a:pt x="2921194" y="38503"/>
                  <a:pt x="2946212" y="46914"/>
                  <a:pt x="2971800" y="47625"/>
                </a:cubicBezTo>
                <a:cubicBezTo>
                  <a:pt x="3060666" y="50093"/>
                  <a:pt x="3149600" y="47625"/>
                  <a:pt x="3238500" y="4762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314450" y="3629025"/>
            <a:ext cx="1933575" cy="1885950"/>
          </a:xfrm>
          <a:custGeom>
            <a:avLst/>
            <a:gdLst>
              <a:gd name="connsiteX0" fmla="*/ 0 w 1933575"/>
              <a:gd name="connsiteY0" fmla="*/ 1885950 h 1885950"/>
              <a:gd name="connsiteX1" fmla="*/ 47625 w 1933575"/>
              <a:gd name="connsiteY1" fmla="*/ 1838325 h 1885950"/>
              <a:gd name="connsiteX2" fmla="*/ 76200 w 1933575"/>
              <a:gd name="connsiteY2" fmla="*/ 1819275 h 1885950"/>
              <a:gd name="connsiteX3" fmla="*/ 114300 w 1933575"/>
              <a:gd name="connsiteY3" fmla="*/ 1781175 h 1885950"/>
              <a:gd name="connsiteX4" fmla="*/ 200025 w 1933575"/>
              <a:gd name="connsiteY4" fmla="*/ 1704975 h 1885950"/>
              <a:gd name="connsiteX5" fmla="*/ 247650 w 1933575"/>
              <a:gd name="connsiteY5" fmla="*/ 1647825 h 1885950"/>
              <a:gd name="connsiteX6" fmla="*/ 314325 w 1933575"/>
              <a:gd name="connsiteY6" fmla="*/ 1581150 h 1885950"/>
              <a:gd name="connsiteX7" fmla="*/ 333375 w 1933575"/>
              <a:gd name="connsiteY7" fmla="*/ 1552575 h 1885950"/>
              <a:gd name="connsiteX8" fmla="*/ 419100 w 1933575"/>
              <a:gd name="connsiteY8" fmla="*/ 1466850 h 1885950"/>
              <a:gd name="connsiteX9" fmla="*/ 447675 w 1933575"/>
              <a:gd name="connsiteY9" fmla="*/ 1438275 h 1885950"/>
              <a:gd name="connsiteX10" fmla="*/ 485775 w 1933575"/>
              <a:gd name="connsiteY10" fmla="*/ 1400175 h 1885950"/>
              <a:gd name="connsiteX11" fmla="*/ 533400 w 1933575"/>
              <a:gd name="connsiteY11" fmla="*/ 1362075 h 1885950"/>
              <a:gd name="connsiteX12" fmla="*/ 581025 w 1933575"/>
              <a:gd name="connsiteY12" fmla="*/ 1295400 h 1885950"/>
              <a:gd name="connsiteX13" fmla="*/ 628650 w 1933575"/>
              <a:gd name="connsiteY13" fmla="*/ 1228725 h 1885950"/>
              <a:gd name="connsiteX14" fmla="*/ 695325 w 1933575"/>
              <a:gd name="connsiteY14" fmla="*/ 1152525 h 1885950"/>
              <a:gd name="connsiteX15" fmla="*/ 723900 w 1933575"/>
              <a:gd name="connsiteY15" fmla="*/ 1104900 h 1885950"/>
              <a:gd name="connsiteX16" fmla="*/ 742950 w 1933575"/>
              <a:gd name="connsiteY16" fmla="*/ 1076325 h 1885950"/>
              <a:gd name="connsiteX17" fmla="*/ 828675 w 1933575"/>
              <a:gd name="connsiteY17" fmla="*/ 990600 h 1885950"/>
              <a:gd name="connsiteX18" fmla="*/ 857250 w 1933575"/>
              <a:gd name="connsiteY18" fmla="*/ 952500 h 1885950"/>
              <a:gd name="connsiteX19" fmla="*/ 895350 w 1933575"/>
              <a:gd name="connsiteY19" fmla="*/ 895350 h 1885950"/>
              <a:gd name="connsiteX20" fmla="*/ 923925 w 1933575"/>
              <a:gd name="connsiteY20" fmla="*/ 866775 h 1885950"/>
              <a:gd name="connsiteX21" fmla="*/ 1000125 w 1933575"/>
              <a:gd name="connsiteY21" fmla="*/ 819150 h 1885950"/>
              <a:gd name="connsiteX22" fmla="*/ 1028700 w 1933575"/>
              <a:gd name="connsiteY22" fmla="*/ 781050 h 1885950"/>
              <a:gd name="connsiteX23" fmla="*/ 1085850 w 1933575"/>
              <a:gd name="connsiteY23" fmla="*/ 752475 h 1885950"/>
              <a:gd name="connsiteX24" fmla="*/ 1133475 w 1933575"/>
              <a:gd name="connsiteY24" fmla="*/ 714375 h 1885950"/>
              <a:gd name="connsiteX25" fmla="*/ 1190625 w 1933575"/>
              <a:gd name="connsiteY25" fmla="*/ 676275 h 1885950"/>
              <a:gd name="connsiteX26" fmla="*/ 1247775 w 1933575"/>
              <a:gd name="connsiteY26" fmla="*/ 619125 h 1885950"/>
              <a:gd name="connsiteX27" fmla="*/ 1304925 w 1933575"/>
              <a:gd name="connsiteY27" fmla="*/ 581025 h 1885950"/>
              <a:gd name="connsiteX28" fmla="*/ 1333500 w 1933575"/>
              <a:gd name="connsiteY28" fmla="*/ 542925 h 1885950"/>
              <a:gd name="connsiteX29" fmla="*/ 1400175 w 1933575"/>
              <a:gd name="connsiteY29" fmla="*/ 495300 h 1885950"/>
              <a:gd name="connsiteX30" fmla="*/ 1438275 w 1933575"/>
              <a:gd name="connsiteY30" fmla="*/ 466725 h 1885950"/>
              <a:gd name="connsiteX31" fmla="*/ 1466850 w 1933575"/>
              <a:gd name="connsiteY31" fmla="*/ 447675 h 1885950"/>
              <a:gd name="connsiteX32" fmla="*/ 1504950 w 1933575"/>
              <a:gd name="connsiteY32" fmla="*/ 409575 h 1885950"/>
              <a:gd name="connsiteX33" fmla="*/ 1657350 w 1933575"/>
              <a:gd name="connsiteY33" fmla="*/ 295275 h 1885950"/>
              <a:gd name="connsiteX34" fmla="*/ 1676400 w 1933575"/>
              <a:gd name="connsiteY34" fmla="*/ 257175 h 1885950"/>
              <a:gd name="connsiteX35" fmla="*/ 1743075 w 1933575"/>
              <a:gd name="connsiteY35" fmla="*/ 209550 h 1885950"/>
              <a:gd name="connsiteX36" fmla="*/ 1828800 w 1933575"/>
              <a:gd name="connsiteY36" fmla="*/ 142875 h 1885950"/>
              <a:gd name="connsiteX37" fmla="*/ 1895475 w 1933575"/>
              <a:gd name="connsiteY37" fmla="*/ 57150 h 1885950"/>
              <a:gd name="connsiteX38" fmla="*/ 1933575 w 1933575"/>
              <a:gd name="connsiteY38" fmla="*/ 0 h 1885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933575" h="1885950">
                <a:moveTo>
                  <a:pt x="0" y="1885950"/>
                </a:moveTo>
                <a:cubicBezTo>
                  <a:pt x="15875" y="1870075"/>
                  <a:pt x="30729" y="1853109"/>
                  <a:pt x="47625" y="1838325"/>
                </a:cubicBezTo>
                <a:cubicBezTo>
                  <a:pt x="56240" y="1830787"/>
                  <a:pt x="67508" y="1826725"/>
                  <a:pt x="76200" y="1819275"/>
                </a:cubicBezTo>
                <a:cubicBezTo>
                  <a:pt x="89837" y="1807586"/>
                  <a:pt x="100663" y="1792864"/>
                  <a:pt x="114300" y="1781175"/>
                </a:cubicBezTo>
                <a:cubicBezTo>
                  <a:pt x="149531" y="1750977"/>
                  <a:pt x="171869" y="1761287"/>
                  <a:pt x="200025" y="1704975"/>
                </a:cubicBezTo>
                <a:cubicBezTo>
                  <a:pt x="240893" y="1623238"/>
                  <a:pt x="193798" y="1701677"/>
                  <a:pt x="247650" y="1647825"/>
                </a:cubicBezTo>
                <a:cubicBezTo>
                  <a:pt x="326840" y="1568635"/>
                  <a:pt x="249724" y="1624217"/>
                  <a:pt x="314325" y="1581150"/>
                </a:cubicBezTo>
                <a:cubicBezTo>
                  <a:pt x="320675" y="1571625"/>
                  <a:pt x="325770" y="1561131"/>
                  <a:pt x="333375" y="1552575"/>
                </a:cubicBezTo>
                <a:lnTo>
                  <a:pt x="419100" y="1466850"/>
                </a:lnTo>
                <a:lnTo>
                  <a:pt x="447675" y="1438275"/>
                </a:lnTo>
                <a:cubicBezTo>
                  <a:pt x="460375" y="1425575"/>
                  <a:pt x="471750" y="1411395"/>
                  <a:pt x="485775" y="1400175"/>
                </a:cubicBezTo>
                <a:cubicBezTo>
                  <a:pt x="501650" y="1387475"/>
                  <a:pt x="519025" y="1376450"/>
                  <a:pt x="533400" y="1362075"/>
                </a:cubicBezTo>
                <a:cubicBezTo>
                  <a:pt x="567715" y="1327760"/>
                  <a:pt x="553983" y="1327850"/>
                  <a:pt x="581025" y="1295400"/>
                </a:cubicBezTo>
                <a:cubicBezTo>
                  <a:pt x="662735" y="1197348"/>
                  <a:pt x="558150" y="1341525"/>
                  <a:pt x="628650" y="1228725"/>
                </a:cubicBezTo>
                <a:cubicBezTo>
                  <a:pt x="674247" y="1155770"/>
                  <a:pt x="638934" y="1225028"/>
                  <a:pt x="695325" y="1152525"/>
                </a:cubicBezTo>
                <a:cubicBezTo>
                  <a:pt x="706691" y="1137912"/>
                  <a:pt x="714088" y="1120599"/>
                  <a:pt x="723900" y="1104900"/>
                </a:cubicBezTo>
                <a:cubicBezTo>
                  <a:pt x="729967" y="1095192"/>
                  <a:pt x="736081" y="1085483"/>
                  <a:pt x="742950" y="1076325"/>
                </a:cubicBezTo>
                <a:cubicBezTo>
                  <a:pt x="819150" y="974725"/>
                  <a:pt x="739775" y="1079500"/>
                  <a:pt x="828675" y="990600"/>
                </a:cubicBezTo>
                <a:cubicBezTo>
                  <a:pt x="839900" y="979375"/>
                  <a:pt x="848146" y="965505"/>
                  <a:pt x="857250" y="952500"/>
                </a:cubicBezTo>
                <a:cubicBezTo>
                  <a:pt x="870380" y="933743"/>
                  <a:pt x="879161" y="911539"/>
                  <a:pt x="895350" y="895350"/>
                </a:cubicBezTo>
                <a:cubicBezTo>
                  <a:pt x="904875" y="885825"/>
                  <a:pt x="913031" y="874698"/>
                  <a:pt x="923925" y="866775"/>
                </a:cubicBezTo>
                <a:cubicBezTo>
                  <a:pt x="948149" y="849158"/>
                  <a:pt x="1000125" y="819150"/>
                  <a:pt x="1000125" y="819150"/>
                </a:cubicBezTo>
                <a:cubicBezTo>
                  <a:pt x="1009650" y="806450"/>
                  <a:pt x="1017475" y="792275"/>
                  <a:pt x="1028700" y="781050"/>
                </a:cubicBezTo>
                <a:cubicBezTo>
                  <a:pt x="1047164" y="762586"/>
                  <a:pt x="1062609" y="760222"/>
                  <a:pt x="1085850" y="752475"/>
                </a:cubicBezTo>
                <a:cubicBezTo>
                  <a:pt x="1140445" y="670583"/>
                  <a:pt x="1067750" y="766955"/>
                  <a:pt x="1133475" y="714375"/>
                </a:cubicBezTo>
                <a:cubicBezTo>
                  <a:pt x="1193274" y="666536"/>
                  <a:pt x="1103125" y="698150"/>
                  <a:pt x="1190625" y="676275"/>
                </a:cubicBezTo>
                <a:cubicBezTo>
                  <a:pt x="1224161" y="625972"/>
                  <a:pt x="1192641" y="666383"/>
                  <a:pt x="1247775" y="619125"/>
                </a:cubicBezTo>
                <a:cubicBezTo>
                  <a:pt x="1293179" y="580207"/>
                  <a:pt x="1256319" y="597227"/>
                  <a:pt x="1304925" y="581025"/>
                </a:cubicBezTo>
                <a:cubicBezTo>
                  <a:pt x="1314450" y="568325"/>
                  <a:pt x="1322275" y="554150"/>
                  <a:pt x="1333500" y="542925"/>
                </a:cubicBezTo>
                <a:cubicBezTo>
                  <a:pt x="1349065" y="527360"/>
                  <a:pt x="1381246" y="508821"/>
                  <a:pt x="1400175" y="495300"/>
                </a:cubicBezTo>
                <a:cubicBezTo>
                  <a:pt x="1413093" y="486073"/>
                  <a:pt x="1425357" y="475952"/>
                  <a:pt x="1438275" y="466725"/>
                </a:cubicBezTo>
                <a:cubicBezTo>
                  <a:pt x="1447590" y="460071"/>
                  <a:pt x="1458158" y="455125"/>
                  <a:pt x="1466850" y="447675"/>
                </a:cubicBezTo>
                <a:cubicBezTo>
                  <a:pt x="1480487" y="435986"/>
                  <a:pt x="1490925" y="420795"/>
                  <a:pt x="1504950" y="409575"/>
                </a:cubicBezTo>
                <a:cubicBezTo>
                  <a:pt x="1554535" y="369907"/>
                  <a:pt x="1657350" y="295275"/>
                  <a:pt x="1657350" y="295275"/>
                </a:cubicBezTo>
                <a:cubicBezTo>
                  <a:pt x="1663700" y="282575"/>
                  <a:pt x="1667159" y="267956"/>
                  <a:pt x="1676400" y="257175"/>
                </a:cubicBezTo>
                <a:cubicBezTo>
                  <a:pt x="1699126" y="230661"/>
                  <a:pt x="1718982" y="230966"/>
                  <a:pt x="1743075" y="209550"/>
                </a:cubicBezTo>
                <a:cubicBezTo>
                  <a:pt x="1820174" y="141017"/>
                  <a:pt x="1769878" y="162516"/>
                  <a:pt x="1828800" y="142875"/>
                </a:cubicBezTo>
                <a:cubicBezTo>
                  <a:pt x="1854826" y="64797"/>
                  <a:pt x="1809809" y="185649"/>
                  <a:pt x="1895475" y="57150"/>
                </a:cubicBezTo>
                <a:lnTo>
                  <a:pt x="1933575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228975" y="3657600"/>
            <a:ext cx="1266825" cy="1895475"/>
          </a:xfrm>
          <a:custGeom>
            <a:avLst/>
            <a:gdLst>
              <a:gd name="connsiteX0" fmla="*/ 0 w 1266825"/>
              <a:gd name="connsiteY0" fmla="*/ 0 h 1895475"/>
              <a:gd name="connsiteX1" fmla="*/ 19050 w 1266825"/>
              <a:gd name="connsiteY1" fmla="*/ 47625 h 1895475"/>
              <a:gd name="connsiteX2" fmla="*/ 28575 w 1266825"/>
              <a:gd name="connsiteY2" fmla="*/ 76200 h 1895475"/>
              <a:gd name="connsiteX3" fmla="*/ 47625 w 1266825"/>
              <a:gd name="connsiteY3" fmla="*/ 104775 h 1895475"/>
              <a:gd name="connsiteX4" fmla="*/ 104775 w 1266825"/>
              <a:gd name="connsiteY4" fmla="*/ 200025 h 1895475"/>
              <a:gd name="connsiteX5" fmla="*/ 123825 w 1266825"/>
              <a:gd name="connsiteY5" fmla="*/ 228600 h 1895475"/>
              <a:gd name="connsiteX6" fmla="*/ 152400 w 1266825"/>
              <a:gd name="connsiteY6" fmla="*/ 257175 h 1895475"/>
              <a:gd name="connsiteX7" fmla="*/ 171450 w 1266825"/>
              <a:gd name="connsiteY7" fmla="*/ 295275 h 1895475"/>
              <a:gd name="connsiteX8" fmla="*/ 200025 w 1266825"/>
              <a:gd name="connsiteY8" fmla="*/ 323850 h 1895475"/>
              <a:gd name="connsiteX9" fmla="*/ 238125 w 1266825"/>
              <a:gd name="connsiteY9" fmla="*/ 381000 h 1895475"/>
              <a:gd name="connsiteX10" fmla="*/ 342900 w 1266825"/>
              <a:gd name="connsiteY10" fmla="*/ 485775 h 1895475"/>
              <a:gd name="connsiteX11" fmla="*/ 381000 w 1266825"/>
              <a:gd name="connsiteY11" fmla="*/ 523875 h 1895475"/>
              <a:gd name="connsiteX12" fmla="*/ 419100 w 1266825"/>
              <a:gd name="connsiteY12" fmla="*/ 561975 h 1895475"/>
              <a:gd name="connsiteX13" fmla="*/ 466725 w 1266825"/>
              <a:gd name="connsiteY13" fmla="*/ 609600 h 1895475"/>
              <a:gd name="connsiteX14" fmla="*/ 514350 w 1266825"/>
              <a:gd name="connsiteY14" fmla="*/ 676275 h 1895475"/>
              <a:gd name="connsiteX15" fmla="*/ 533400 w 1266825"/>
              <a:gd name="connsiteY15" fmla="*/ 704850 h 1895475"/>
              <a:gd name="connsiteX16" fmla="*/ 561975 w 1266825"/>
              <a:gd name="connsiteY16" fmla="*/ 733425 h 1895475"/>
              <a:gd name="connsiteX17" fmla="*/ 581025 w 1266825"/>
              <a:gd name="connsiteY17" fmla="*/ 762000 h 1895475"/>
              <a:gd name="connsiteX18" fmla="*/ 609600 w 1266825"/>
              <a:gd name="connsiteY18" fmla="*/ 781050 h 1895475"/>
              <a:gd name="connsiteX19" fmla="*/ 666750 w 1266825"/>
              <a:gd name="connsiteY19" fmla="*/ 838200 h 1895475"/>
              <a:gd name="connsiteX20" fmla="*/ 714375 w 1266825"/>
              <a:gd name="connsiteY20" fmla="*/ 885825 h 1895475"/>
              <a:gd name="connsiteX21" fmla="*/ 742950 w 1266825"/>
              <a:gd name="connsiteY21" fmla="*/ 942975 h 1895475"/>
              <a:gd name="connsiteX22" fmla="*/ 771525 w 1266825"/>
              <a:gd name="connsiteY22" fmla="*/ 962025 h 1895475"/>
              <a:gd name="connsiteX23" fmla="*/ 781050 w 1266825"/>
              <a:gd name="connsiteY23" fmla="*/ 990600 h 1895475"/>
              <a:gd name="connsiteX24" fmla="*/ 828675 w 1266825"/>
              <a:gd name="connsiteY24" fmla="*/ 1047750 h 1895475"/>
              <a:gd name="connsiteX25" fmla="*/ 857250 w 1266825"/>
              <a:gd name="connsiteY25" fmla="*/ 1085850 h 1895475"/>
              <a:gd name="connsiteX26" fmla="*/ 895350 w 1266825"/>
              <a:gd name="connsiteY26" fmla="*/ 1143000 h 1895475"/>
              <a:gd name="connsiteX27" fmla="*/ 942975 w 1266825"/>
              <a:gd name="connsiteY27" fmla="*/ 1209675 h 1895475"/>
              <a:gd name="connsiteX28" fmla="*/ 971550 w 1266825"/>
              <a:gd name="connsiteY28" fmla="*/ 1238250 h 1895475"/>
              <a:gd name="connsiteX29" fmla="*/ 1009650 w 1266825"/>
              <a:gd name="connsiteY29" fmla="*/ 1295400 h 1895475"/>
              <a:gd name="connsiteX30" fmla="*/ 1038225 w 1266825"/>
              <a:gd name="connsiteY30" fmla="*/ 1323975 h 1895475"/>
              <a:gd name="connsiteX31" fmla="*/ 1076325 w 1266825"/>
              <a:gd name="connsiteY31" fmla="*/ 1381125 h 1895475"/>
              <a:gd name="connsiteX32" fmla="*/ 1104900 w 1266825"/>
              <a:gd name="connsiteY32" fmla="*/ 1476375 h 1895475"/>
              <a:gd name="connsiteX33" fmla="*/ 1171575 w 1266825"/>
              <a:gd name="connsiteY33" fmla="*/ 1609725 h 1895475"/>
              <a:gd name="connsiteX34" fmla="*/ 1181100 w 1266825"/>
              <a:gd name="connsiteY34" fmla="*/ 1638300 h 1895475"/>
              <a:gd name="connsiteX35" fmla="*/ 1190625 w 1266825"/>
              <a:gd name="connsiteY35" fmla="*/ 1676400 h 1895475"/>
              <a:gd name="connsiteX36" fmla="*/ 1209675 w 1266825"/>
              <a:gd name="connsiteY36" fmla="*/ 1704975 h 1895475"/>
              <a:gd name="connsiteX37" fmla="*/ 1238250 w 1266825"/>
              <a:gd name="connsiteY37" fmla="*/ 1790700 h 1895475"/>
              <a:gd name="connsiteX38" fmla="*/ 1247775 w 1266825"/>
              <a:gd name="connsiteY38" fmla="*/ 1819275 h 1895475"/>
              <a:gd name="connsiteX39" fmla="*/ 1257300 w 1266825"/>
              <a:gd name="connsiteY39" fmla="*/ 1866900 h 1895475"/>
              <a:gd name="connsiteX40" fmla="*/ 1266825 w 1266825"/>
              <a:gd name="connsiteY40" fmla="*/ 1895475 h 189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266825" h="1895475">
                <a:moveTo>
                  <a:pt x="0" y="0"/>
                </a:moveTo>
                <a:cubicBezTo>
                  <a:pt x="6350" y="15875"/>
                  <a:pt x="13047" y="31616"/>
                  <a:pt x="19050" y="47625"/>
                </a:cubicBezTo>
                <a:cubicBezTo>
                  <a:pt x="22575" y="57026"/>
                  <a:pt x="24085" y="67220"/>
                  <a:pt x="28575" y="76200"/>
                </a:cubicBezTo>
                <a:cubicBezTo>
                  <a:pt x="33695" y="86439"/>
                  <a:pt x="41945" y="94836"/>
                  <a:pt x="47625" y="104775"/>
                </a:cubicBezTo>
                <a:cubicBezTo>
                  <a:pt x="106203" y="207287"/>
                  <a:pt x="11572" y="60220"/>
                  <a:pt x="104775" y="200025"/>
                </a:cubicBezTo>
                <a:cubicBezTo>
                  <a:pt x="111125" y="209550"/>
                  <a:pt x="115730" y="220505"/>
                  <a:pt x="123825" y="228600"/>
                </a:cubicBezTo>
                <a:cubicBezTo>
                  <a:pt x="133350" y="238125"/>
                  <a:pt x="144570" y="246214"/>
                  <a:pt x="152400" y="257175"/>
                </a:cubicBezTo>
                <a:cubicBezTo>
                  <a:pt x="160653" y="268729"/>
                  <a:pt x="163197" y="283721"/>
                  <a:pt x="171450" y="295275"/>
                </a:cubicBezTo>
                <a:cubicBezTo>
                  <a:pt x="179280" y="306236"/>
                  <a:pt x="191755" y="313217"/>
                  <a:pt x="200025" y="323850"/>
                </a:cubicBezTo>
                <a:cubicBezTo>
                  <a:pt x="214081" y="341922"/>
                  <a:pt x="221936" y="364811"/>
                  <a:pt x="238125" y="381000"/>
                </a:cubicBezTo>
                <a:lnTo>
                  <a:pt x="342900" y="485775"/>
                </a:lnTo>
                <a:lnTo>
                  <a:pt x="381000" y="523875"/>
                </a:lnTo>
                <a:cubicBezTo>
                  <a:pt x="393700" y="536575"/>
                  <a:pt x="411068" y="545911"/>
                  <a:pt x="419100" y="561975"/>
                </a:cubicBezTo>
                <a:cubicBezTo>
                  <a:pt x="442640" y="609055"/>
                  <a:pt x="424680" y="595585"/>
                  <a:pt x="466725" y="609600"/>
                </a:cubicBezTo>
                <a:cubicBezTo>
                  <a:pt x="501975" y="680100"/>
                  <a:pt x="466081" y="618352"/>
                  <a:pt x="514350" y="676275"/>
                </a:cubicBezTo>
                <a:cubicBezTo>
                  <a:pt x="521679" y="685069"/>
                  <a:pt x="526071" y="696056"/>
                  <a:pt x="533400" y="704850"/>
                </a:cubicBezTo>
                <a:cubicBezTo>
                  <a:pt x="542024" y="715198"/>
                  <a:pt x="553351" y="723077"/>
                  <a:pt x="561975" y="733425"/>
                </a:cubicBezTo>
                <a:cubicBezTo>
                  <a:pt x="569304" y="742219"/>
                  <a:pt x="572930" y="753905"/>
                  <a:pt x="581025" y="762000"/>
                </a:cubicBezTo>
                <a:cubicBezTo>
                  <a:pt x="589120" y="770095"/>
                  <a:pt x="600075" y="774700"/>
                  <a:pt x="609600" y="781050"/>
                </a:cubicBezTo>
                <a:cubicBezTo>
                  <a:pt x="654495" y="848393"/>
                  <a:pt x="595863" y="767313"/>
                  <a:pt x="666750" y="838200"/>
                </a:cubicBezTo>
                <a:cubicBezTo>
                  <a:pt x="730250" y="901700"/>
                  <a:pt x="638175" y="835025"/>
                  <a:pt x="714375" y="885825"/>
                </a:cubicBezTo>
                <a:cubicBezTo>
                  <a:pt x="722122" y="909066"/>
                  <a:pt x="724486" y="924511"/>
                  <a:pt x="742950" y="942975"/>
                </a:cubicBezTo>
                <a:cubicBezTo>
                  <a:pt x="751045" y="951070"/>
                  <a:pt x="762000" y="955675"/>
                  <a:pt x="771525" y="962025"/>
                </a:cubicBezTo>
                <a:cubicBezTo>
                  <a:pt x="774700" y="971550"/>
                  <a:pt x="776560" y="981620"/>
                  <a:pt x="781050" y="990600"/>
                </a:cubicBezTo>
                <a:cubicBezTo>
                  <a:pt x="797891" y="1024283"/>
                  <a:pt x="803396" y="1018258"/>
                  <a:pt x="828675" y="1047750"/>
                </a:cubicBezTo>
                <a:cubicBezTo>
                  <a:pt x="839006" y="1059803"/>
                  <a:pt x="848146" y="1072845"/>
                  <a:pt x="857250" y="1085850"/>
                </a:cubicBezTo>
                <a:cubicBezTo>
                  <a:pt x="870380" y="1104607"/>
                  <a:pt x="882650" y="1123950"/>
                  <a:pt x="895350" y="1143000"/>
                </a:cubicBezTo>
                <a:cubicBezTo>
                  <a:pt x="910427" y="1165615"/>
                  <a:pt x="925253" y="1189000"/>
                  <a:pt x="942975" y="1209675"/>
                </a:cubicBezTo>
                <a:cubicBezTo>
                  <a:pt x="951741" y="1219902"/>
                  <a:pt x="963280" y="1227617"/>
                  <a:pt x="971550" y="1238250"/>
                </a:cubicBezTo>
                <a:cubicBezTo>
                  <a:pt x="985606" y="1256322"/>
                  <a:pt x="993461" y="1279211"/>
                  <a:pt x="1009650" y="1295400"/>
                </a:cubicBezTo>
                <a:cubicBezTo>
                  <a:pt x="1019175" y="1304925"/>
                  <a:pt x="1029955" y="1313342"/>
                  <a:pt x="1038225" y="1323975"/>
                </a:cubicBezTo>
                <a:cubicBezTo>
                  <a:pt x="1052281" y="1342047"/>
                  <a:pt x="1076325" y="1381125"/>
                  <a:pt x="1076325" y="1381125"/>
                </a:cubicBezTo>
                <a:cubicBezTo>
                  <a:pt x="1081650" y="1402423"/>
                  <a:pt x="1095624" y="1462461"/>
                  <a:pt x="1104900" y="1476375"/>
                </a:cubicBezTo>
                <a:cubicBezTo>
                  <a:pt x="1142730" y="1533121"/>
                  <a:pt x="1127591" y="1507095"/>
                  <a:pt x="1171575" y="1609725"/>
                </a:cubicBezTo>
                <a:cubicBezTo>
                  <a:pt x="1175530" y="1618953"/>
                  <a:pt x="1178342" y="1628646"/>
                  <a:pt x="1181100" y="1638300"/>
                </a:cubicBezTo>
                <a:cubicBezTo>
                  <a:pt x="1184696" y="1650887"/>
                  <a:pt x="1185468" y="1664368"/>
                  <a:pt x="1190625" y="1676400"/>
                </a:cubicBezTo>
                <a:cubicBezTo>
                  <a:pt x="1195134" y="1686922"/>
                  <a:pt x="1205272" y="1694408"/>
                  <a:pt x="1209675" y="1704975"/>
                </a:cubicBezTo>
                <a:cubicBezTo>
                  <a:pt x="1221260" y="1732779"/>
                  <a:pt x="1228725" y="1762125"/>
                  <a:pt x="1238250" y="1790700"/>
                </a:cubicBezTo>
                <a:cubicBezTo>
                  <a:pt x="1241425" y="1800225"/>
                  <a:pt x="1245806" y="1809430"/>
                  <a:pt x="1247775" y="1819275"/>
                </a:cubicBezTo>
                <a:cubicBezTo>
                  <a:pt x="1250950" y="1835150"/>
                  <a:pt x="1253373" y="1851194"/>
                  <a:pt x="1257300" y="1866900"/>
                </a:cubicBezTo>
                <a:cubicBezTo>
                  <a:pt x="1259735" y="1876640"/>
                  <a:pt x="1266825" y="1895475"/>
                  <a:pt x="1266825" y="18954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48122" y="5457825"/>
            <a:ext cx="16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0584" y="543877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1362075" y="4194211"/>
            <a:ext cx="3171825" cy="1396964"/>
          </a:xfrm>
          <a:custGeom>
            <a:avLst/>
            <a:gdLst>
              <a:gd name="connsiteX0" fmla="*/ 0 w 3171825"/>
              <a:gd name="connsiteY0" fmla="*/ 1343025 h 1396964"/>
              <a:gd name="connsiteX1" fmla="*/ 28575 w 3171825"/>
              <a:gd name="connsiteY1" fmla="*/ 1238250 h 1396964"/>
              <a:gd name="connsiteX2" fmla="*/ 47625 w 3171825"/>
              <a:gd name="connsiteY2" fmla="*/ 1209675 h 1396964"/>
              <a:gd name="connsiteX3" fmla="*/ 66675 w 3171825"/>
              <a:gd name="connsiteY3" fmla="*/ 1152525 h 1396964"/>
              <a:gd name="connsiteX4" fmla="*/ 76200 w 3171825"/>
              <a:gd name="connsiteY4" fmla="*/ 1123950 h 1396964"/>
              <a:gd name="connsiteX5" fmla="*/ 85725 w 3171825"/>
              <a:gd name="connsiteY5" fmla="*/ 1095375 h 1396964"/>
              <a:gd name="connsiteX6" fmla="*/ 104775 w 3171825"/>
              <a:gd name="connsiteY6" fmla="*/ 1066800 h 1396964"/>
              <a:gd name="connsiteX7" fmla="*/ 133350 w 3171825"/>
              <a:gd name="connsiteY7" fmla="*/ 981075 h 1396964"/>
              <a:gd name="connsiteX8" fmla="*/ 142875 w 3171825"/>
              <a:gd name="connsiteY8" fmla="*/ 952500 h 1396964"/>
              <a:gd name="connsiteX9" fmla="*/ 152400 w 3171825"/>
              <a:gd name="connsiteY9" fmla="*/ 923925 h 1396964"/>
              <a:gd name="connsiteX10" fmla="*/ 171450 w 3171825"/>
              <a:gd name="connsiteY10" fmla="*/ 895350 h 1396964"/>
              <a:gd name="connsiteX11" fmla="*/ 190500 w 3171825"/>
              <a:gd name="connsiteY11" fmla="*/ 838200 h 1396964"/>
              <a:gd name="connsiteX12" fmla="*/ 209550 w 3171825"/>
              <a:gd name="connsiteY12" fmla="*/ 809625 h 1396964"/>
              <a:gd name="connsiteX13" fmla="*/ 257175 w 3171825"/>
              <a:gd name="connsiteY13" fmla="*/ 733425 h 1396964"/>
              <a:gd name="connsiteX14" fmla="*/ 285750 w 3171825"/>
              <a:gd name="connsiteY14" fmla="*/ 676275 h 1396964"/>
              <a:gd name="connsiteX15" fmla="*/ 314325 w 3171825"/>
              <a:gd name="connsiteY15" fmla="*/ 647700 h 1396964"/>
              <a:gd name="connsiteX16" fmla="*/ 333375 w 3171825"/>
              <a:gd name="connsiteY16" fmla="*/ 619125 h 1396964"/>
              <a:gd name="connsiteX17" fmla="*/ 361950 w 3171825"/>
              <a:gd name="connsiteY17" fmla="*/ 590550 h 1396964"/>
              <a:gd name="connsiteX18" fmla="*/ 400050 w 3171825"/>
              <a:gd name="connsiteY18" fmla="*/ 533400 h 1396964"/>
              <a:gd name="connsiteX19" fmla="*/ 485775 w 3171825"/>
              <a:gd name="connsiteY19" fmla="*/ 457200 h 1396964"/>
              <a:gd name="connsiteX20" fmla="*/ 533400 w 3171825"/>
              <a:gd name="connsiteY20" fmla="*/ 390525 h 1396964"/>
              <a:gd name="connsiteX21" fmla="*/ 581025 w 3171825"/>
              <a:gd name="connsiteY21" fmla="*/ 333375 h 1396964"/>
              <a:gd name="connsiteX22" fmla="*/ 609600 w 3171825"/>
              <a:gd name="connsiteY22" fmla="*/ 314325 h 1396964"/>
              <a:gd name="connsiteX23" fmla="*/ 647700 w 3171825"/>
              <a:gd name="connsiteY23" fmla="*/ 285750 h 1396964"/>
              <a:gd name="connsiteX24" fmla="*/ 676275 w 3171825"/>
              <a:gd name="connsiteY24" fmla="*/ 266700 h 1396964"/>
              <a:gd name="connsiteX25" fmla="*/ 733425 w 3171825"/>
              <a:gd name="connsiteY25" fmla="*/ 228600 h 1396964"/>
              <a:gd name="connsiteX26" fmla="*/ 752475 w 3171825"/>
              <a:gd name="connsiteY26" fmla="*/ 200025 h 1396964"/>
              <a:gd name="connsiteX27" fmla="*/ 819150 w 3171825"/>
              <a:gd name="connsiteY27" fmla="*/ 180975 h 1396964"/>
              <a:gd name="connsiteX28" fmla="*/ 857250 w 3171825"/>
              <a:gd name="connsiteY28" fmla="*/ 161925 h 1396964"/>
              <a:gd name="connsiteX29" fmla="*/ 885825 w 3171825"/>
              <a:gd name="connsiteY29" fmla="*/ 142875 h 1396964"/>
              <a:gd name="connsiteX30" fmla="*/ 990600 w 3171825"/>
              <a:gd name="connsiteY30" fmla="*/ 104775 h 1396964"/>
              <a:gd name="connsiteX31" fmla="*/ 1104900 w 3171825"/>
              <a:gd name="connsiteY31" fmla="*/ 57150 h 1396964"/>
              <a:gd name="connsiteX32" fmla="*/ 1133475 w 3171825"/>
              <a:gd name="connsiteY32" fmla="*/ 47625 h 1396964"/>
              <a:gd name="connsiteX33" fmla="*/ 1162050 w 3171825"/>
              <a:gd name="connsiteY33" fmla="*/ 28575 h 1396964"/>
              <a:gd name="connsiteX34" fmla="*/ 1219200 w 3171825"/>
              <a:gd name="connsiteY34" fmla="*/ 9525 h 1396964"/>
              <a:gd name="connsiteX35" fmla="*/ 1247775 w 3171825"/>
              <a:gd name="connsiteY35" fmla="*/ 0 h 1396964"/>
              <a:gd name="connsiteX36" fmla="*/ 1285875 w 3171825"/>
              <a:gd name="connsiteY36" fmla="*/ 9525 h 1396964"/>
              <a:gd name="connsiteX37" fmla="*/ 1381125 w 3171825"/>
              <a:gd name="connsiteY37" fmla="*/ 38100 h 1396964"/>
              <a:gd name="connsiteX38" fmla="*/ 1866900 w 3171825"/>
              <a:gd name="connsiteY38" fmla="*/ 28575 h 1396964"/>
              <a:gd name="connsiteX39" fmla="*/ 1914525 w 3171825"/>
              <a:gd name="connsiteY39" fmla="*/ 19050 h 1396964"/>
              <a:gd name="connsiteX40" fmla="*/ 2162175 w 3171825"/>
              <a:gd name="connsiteY40" fmla="*/ 28575 h 1396964"/>
              <a:gd name="connsiteX41" fmla="*/ 2257425 w 3171825"/>
              <a:gd name="connsiteY41" fmla="*/ 47625 h 1396964"/>
              <a:gd name="connsiteX42" fmla="*/ 2333625 w 3171825"/>
              <a:gd name="connsiteY42" fmla="*/ 66675 h 1396964"/>
              <a:gd name="connsiteX43" fmla="*/ 2381250 w 3171825"/>
              <a:gd name="connsiteY43" fmla="*/ 95250 h 1396964"/>
              <a:gd name="connsiteX44" fmla="*/ 2419350 w 3171825"/>
              <a:gd name="connsiteY44" fmla="*/ 104775 h 1396964"/>
              <a:gd name="connsiteX45" fmla="*/ 2457450 w 3171825"/>
              <a:gd name="connsiteY45" fmla="*/ 123825 h 1396964"/>
              <a:gd name="connsiteX46" fmla="*/ 2552700 w 3171825"/>
              <a:gd name="connsiteY46" fmla="*/ 152400 h 1396964"/>
              <a:gd name="connsiteX47" fmla="*/ 2600325 w 3171825"/>
              <a:gd name="connsiteY47" fmla="*/ 190500 h 1396964"/>
              <a:gd name="connsiteX48" fmla="*/ 2657475 w 3171825"/>
              <a:gd name="connsiteY48" fmla="*/ 200025 h 1396964"/>
              <a:gd name="connsiteX49" fmla="*/ 2686050 w 3171825"/>
              <a:gd name="connsiteY49" fmla="*/ 219075 h 1396964"/>
              <a:gd name="connsiteX50" fmla="*/ 2743200 w 3171825"/>
              <a:gd name="connsiteY50" fmla="*/ 247650 h 1396964"/>
              <a:gd name="connsiteX51" fmla="*/ 2781300 w 3171825"/>
              <a:gd name="connsiteY51" fmla="*/ 276225 h 1396964"/>
              <a:gd name="connsiteX52" fmla="*/ 2838450 w 3171825"/>
              <a:gd name="connsiteY52" fmla="*/ 314325 h 1396964"/>
              <a:gd name="connsiteX53" fmla="*/ 2905125 w 3171825"/>
              <a:gd name="connsiteY53" fmla="*/ 381000 h 1396964"/>
              <a:gd name="connsiteX54" fmla="*/ 2924175 w 3171825"/>
              <a:gd name="connsiteY54" fmla="*/ 409575 h 1396964"/>
              <a:gd name="connsiteX55" fmla="*/ 2952750 w 3171825"/>
              <a:gd name="connsiteY55" fmla="*/ 428625 h 1396964"/>
              <a:gd name="connsiteX56" fmla="*/ 2962275 w 3171825"/>
              <a:gd name="connsiteY56" fmla="*/ 457200 h 1396964"/>
              <a:gd name="connsiteX57" fmla="*/ 3000375 w 3171825"/>
              <a:gd name="connsiteY57" fmla="*/ 514350 h 1396964"/>
              <a:gd name="connsiteX58" fmla="*/ 3048000 w 3171825"/>
              <a:gd name="connsiteY58" fmla="*/ 571500 h 1396964"/>
              <a:gd name="connsiteX59" fmla="*/ 3057525 w 3171825"/>
              <a:gd name="connsiteY59" fmla="*/ 600075 h 1396964"/>
              <a:gd name="connsiteX60" fmla="*/ 3076575 w 3171825"/>
              <a:gd name="connsiteY60" fmla="*/ 628650 h 1396964"/>
              <a:gd name="connsiteX61" fmla="*/ 3095625 w 3171825"/>
              <a:gd name="connsiteY61" fmla="*/ 685800 h 1396964"/>
              <a:gd name="connsiteX62" fmla="*/ 3133725 w 3171825"/>
              <a:gd name="connsiteY62" fmla="*/ 771525 h 1396964"/>
              <a:gd name="connsiteX63" fmla="*/ 3143250 w 3171825"/>
              <a:gd name="connsiteY63" fmla="*/ 800100 h 1396964"/>
              <a:gd name="connsiteX64" fmla="*/ 3152775 w 3171825"/>
              <a:gd name="connsiteY64" fmla="*/ 847725 h 1396964"/>
              <a:gd name="connsiteX65" fmla="*/ 3162300 w 3171825"/>
              <a:gd name="connsiteY65" fmla="*/ 923925 h 1396964"/>
              <a:gd name="connsiteX66" fmla="*/ 3171825 w 3171825"/>
              <a:gd name="connsiteY66" fmla="*/ 962025 h 1396964"/>
              <a:gd name="connsiteX67" fmla="*/ 3162300 w 3171825"/>
              <a:gd name="connsiteY67" fmla="*/ 1295400 h 1396964"/>
              <a:gd name="connsiteX68" fmla="*/ 3152775 w 3171825"/>
              <a:gd name="connsiteY68" fmla="*/ 1381125 h 139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3171825" h="1396964">
                <a:moveTo>
                  <a:pt x="0" y="1343025"/>
                </a:moveTo>
                <a:cubicBezTo>
                  <a:pt x="5112" y="1317465"/>
                  <a:pt x="14764" y="1258967"/>
                  <a:pt x="28575" y="1238250"/>
                </a:cubicBezTo>
                <a:cubicBezTo>
                  <a:pt x="34925" y="1228725"/>
                  <a:pt x="42976" y="1220136"/>
                  <a:pt x="47625" y="1209675"/>
                </a:cubicBezTo>
                <a:cubicBezTo>
                  <a:pt x="55780" y="1191325"/>
                  <a:pt x="60325" y="1171575"/>
                  <a:pt x="66675" y="1152525"/>
                </a:cubicBezTo>
                <a:lnTo>
                  <a:pt x="76200" y="1123950"/>
                </a:lnTo>
                <a:cubicBezTo>
                  <a:pt x="79375" y="1114425"/>
                  <a:pt x="80156" y="1103729"/>
                  <a:pt x="85725" y="1095375"/>
                </a:cubicBezTo>
                <a:cubicBezTo>
                  <a:pt x="92075" y="1085850"/>
                  <a:pt x="100126" y="1077261"/>
                  <a:pt x="104775" y="1066800"/>
                </a:cubicBezTo>
                <a:lnTo>
                  <a:pt x="133350" y="981075"/>
                </a:lnTo>
                <a:lnTo>
                  <a:pt x="142875" y="952500"/>
                </a:lnTo>
                <a:cubicBezTo>
                  <a:pt x="146050" y="942975"/>
                  <a:pt x="146831" y="932279"/>
                  <a:pt x="152400" y="923925"/>
                </a:cubicBezTo>
                <a:cubicBezTo>
                  <a:pt x="158750" y="914400"/>
                  <a:pt x="166801" y="905811"/>
                  <a:pt x="171450" y="895350"/>
                </a:cubicBezTo>
                <a:cubicBezTo>
                  <a:pt x="179605" y="877000"/>
                  <a:pt x="179361" y="854908"/>
                  <a:pt x="190500" y="838200"/>
                </a:cubicBezTo>
                <a:cubicBezTo>
                  <a:pt x="196850" y="828675"/>
                  <a:pt x="204901" y="820086"/>
                  <a:pt x="209550" y="809625"/>
                </a:cubicBezTo>
                <a:cubicBezTo>
                  <a:pt x="242959" y="734456"/>
                  <a:pt x="205770" y="767695"/>
                  <a:pt x="257175" y="733425"/>
                </a:cubicBezTo>
                <a:cubicBezTo>
                  <a:pt x="266721" y="704786"/>
                  <a:pt x="265234" y="700894"/>
                  <a:pt x="285750" y="676275"/>
                </a:cubicBezTo>
                <a:cubicBezTo>
                  <a:pt x="294374" y="665927"/>
                  <a:pt x="305701" y="658048"/>
                  <a:pt x="314325" y="647700"/>
                </a:cubicBezTo>
                <a:cubicBezTo>
                  <a:pt x="321654" y="638906"/>
                  <a:pt x="326046" y="627919"/>
                  <a:pt x="333375" y="619125"/>
                </a:cubicBezTo>
                <a:cubicBezTo>
                  <a:pt x="341999" y="608777"/>
                  <a:pt x="353680" y="601183"/>
                  <a:pt x="361950" y="590550"/>
                </a:cubicBezTo>
                <a:cubicBezTo>
                  <a:pt x="376006" y="572478"/>
                  <a:pt x="383861" y="549589"/>
                  <a:pt x="400050" y="533400"/>
                </a:cubicBezTo>
                <a:cubicBezTo>
                  <a:pt x="465295" y="468155"/>
                  <a:pt x="434784" y="491194"/>
                  <a:pt x="485775" y="457200"/>
                </a:cubicBezTo>
                <a:cubicBezTo>
                  <a:pt x="530670" y="389857"/>
                  <a:pt x="474327" y="473227"/>
                  <a:pt x="533400" y="390525"/>
                </a:cubicBezTo>
                <a:cubicBezTo>
                  <a:pt x="555437" y="359674"/>
                  <a:pt x="549633" y="359535"/>
                  <a:pt x="581025" y="333375"/>
                </a:cubicBezTo>
                <a:cubicBezTo>
                  <a:pt x="589819" y="326046"/>
                  <a:pt x="600285" y="320979"/>
                  <a:pt x="609600" y="314325"/>
                </a:cubicBezTo>
                <a:cubicBezTo>
                  <a:pt x="622518" y="305098"/>
                  <a:pt x="634782" y="294977"/>
                  <a:pt x="647700" y="285750"/>
                </a:cubicBezTo>
                <a:cubicBezTo>
                  <a:pt x="657015" y="279096"/>
                  <a:pt x="667481" y="274029"/>
                  <a:pt x="676275" y="266700"/>
                </a:cubicBezTo>
                <a:cubicBezTo>
                  <a:pt x="723841" y="227062"/>
                  <a:pt x="683207" y="245339"/>
                  <a:pt x="733425" y="228600"/>
                </a:cubicBezTo>
                <a:cubicBezTo>
                  <a:pt x="739775" y="219075"/>
                  <a:pt x="743536" y="207176"/>
                  <a:pt x="752475" y="200025"/>
                </a:cubicBezTo>
                <a:cubicBezTo>
                  <a:pt x="759248" y="194607"/>
                  <a:pt x="815929" y="182183"/>
                  <a:pt x="819150" y="180975"/>
                </a:cubicBezTo>
                <a:cubicBezTo>
                  <a:pt x="832445" y="175989"/>
                  <a:pt x="844922" y="168970"/>
                  <a:pt x="857250" y="161925"/>
                </a:cubicBezTo>
                <a:cubicBezTo>
                  <a:pt x="867189" y="156245"/>
                  <a:pt x="875303" y="147384"/>
                  <a:pt x="885825" y="142875"/>
                </a:cubicBezTo>
                <a:cubicBezTo>
                  <a:pt x="919983" y="128236"/>
                  <a:pt x="955993" y="118317"/>
                  <a:pt x="990600" y="104775"/>
                </a:cubicBezTo>
                <a:cubicBezTo>
                  <a:pt x="1029037" y="89734"/>
                  <a:pt x="1066577" y="72479"/>
                  <a:pt x="1104900" y="57150"/>
                </a:cubicBezTo>
                <a:cubicBezTo>
                  <a:pt x="1114222" y="53421"/>
                  <a:pt x="1124495" y="52115"/>
                  <a:pt x="1133475" y="47625"/>
                </a:cubicBezTo>
                <a:cubicBezTo>
                  <a:pt x="1143714" y="42505"/>
                  <a:pt x="1151589" y="33224"/>
                  <a:pt x="1162050" y="28575"/>
                </a:cubicBezTo>
                <a:cubicBezTo>
                  <a:pt x="1180400" y="20420"/>
                  <a:pt x="1200150" y="15875"/>
                  <a:pt x="1219200" y="9525"/>
                </a:cubicBezTo>
                <a:lnTo>
                  <a:pt x="1247775" y="0"/>
                </a:lnTo>
                <a:cubicBezTo>
                  <a:pt x="1260475" y="3175"/>
                  <a:pt x="1273336" y="5763"/>
                  <a:pt x="1285875" y="9525"/>
                </a:cubicBezTo>
                <a:cubicBezTo>
                  <a:pt x="1401823" y="44310"/>
                  <a:pt x="1293308" y="16146"/>
                  <a:pt x="1381125" y="38100"/>
                </a:cubicBezTo>
                <a:lnTo>
                  <a:pt x="1866900" y="28575"/>
                </a:lnTo>
                <a:cubicBezTo>
                  <a:pt x="1883079" y="27997"/>
                  <a:pt x="1898336" y="19050"/>
                  <a:pt x="1914525" y="19050"/>
                </a:cubicBezTo>
                <a:cubicBezTo>
                  <a:pt x="1997136" y="19050"/>
                  <a:pt x="2079625" y="25400"/>
                  <a:pt x="2162175" y="28575"/>
                </a:cubicBezTo>
                <a:lnTo>
                  <a:pt x="2257425" y="47625"/>
                </a:lnTo>
                <a:cubicBezTo>
                  <a:pt x="2275539" y="51248"/>
                  <a:pt x="2314099" y="56912"/>
                  <a:pt x="2333625" y="66675"/>
                </a:cubicBezTo>
                <a:cubicBezTo>
                  <a:pt x="2350184" y="74954"/>
                  <a:pt x="2364332" y="87731"/>
                  <a:pt x="2381250" y="95250"/>
                </a:cubicBezTo>
                <a:cubicBezTo>
                  <a:pt x="2393213" y="100567"/>
                  <a:pt x="2407093" y="100178"/>
                  <a:pt x="2419350" y="104775"/>
                </a:cubicBezTo>
                <a:cubicBezTo>
                  <a:pt x="2432645" y="109761"/>
                  <a:pt x="2444267" y="118552"/>
                  <a:pt x="2457450" y="123825"/>
                </a:cubicBezTo>
                <a:cubicBezTo>
                  <a:pt x="2496099" y="139285"/>
                  <a:pt x="2515276" y="143044"/>
                  <a:pt x="2552700" y="152400"/>
                </a:cubicBezTo>
                <a:cubicBezTo>
                  <a:pt x="2568575" y="165100"/>
                  <a:pt x="2581817" y="182087"/>
                  <a:pt x="2600325" y="190500"/>
                </a:cubicBezTo>
                <a:cubicBezTo>
                  <a:pt x="2617907" y="198492"/>
                  <a:pt x="2639153" y="193918"/>
                  <a:pt x="2657475" y="200025"/>
                </a:cubicBezTo>
                <a:cubicBezTo>
                  <a:pt x="2668335" y="203645"/>
                  <a:pt x="2675811" y="213955"/>
                  <a:pt x="2686050" y="219075"/>
                </a:cubicBezTo>
                <a:cubicBezTo>
                  <a:pt x="2748959" y="250530"/>
                  <a:pt x="2679506" y="202154"/>
                  <a:pt x="2743200" y="247650"/>
                </a:cubicBezTo>
                <a:cubicBezTo>
                  <a:pt x="2756118" y="256877"/>
                  <a:pt x="2768295" y="267121"/>
                  <a:pt x="2781300" y="276225"/>
                </a:cubicBezTo>
                <a:cubicBezTo>
                  <a:pt x="2800057" y="289355"/>
                  <a:pt x="2838450" y="314325"/>
                  <a:pt x="2838450" y="314325"/>
                </a:cubicBezTo>
                <a:cubicBezTo>
                  <a:pt x="2882119" y="379829"/>
                  <a:pt x="2854830" y="364235"/>
                  <a:pt x="2905125" y="381000"/>
                </a:cubicBezTo>
                <a:cubicBezTo>
                  <a:pt x="2911475" y="390525"/>
                  <a:pt x="2916080" y="401480"/>
                  <a:pt x="2924175" y="409575"/>
                </a:cubicBezTo>
                <a:cubicBezTo>
                  <a:pt x="2932270" y="417670"/>
                  <a:pt x="2945599" y="419686"/>
                  <a:pt x="2952750" y="428625"/>
                </a:cubicBezTo>
                <a:cubicBezTo>
                  <a:pt x="2959022" y="436465"/>
                  <a:pt x="2957399" y="448423"/>
                  <a:pt x="2962275" y="457200"/>
                </a:cubicBezTo>
                <a:cubicBezTo>
                  <a:pt x="2973394" y="477214"/>
                  <a:pt x="2984186" y="498161"/>
                  <a:pt x="3000375" y="514350"/>
                </a:cubicBezTo>
                <a:cubicBezTo>
                  <a:pt x="3021441" y="535416"/>
                  <a:pt x="3034739" y="544978"/>
                  <a:pt x="3048000" y="571500"/>
                </a:cubicBezTo>
                <a:cubicBezTo>
                  <a:pt x="3052490" y="580480"/>
                  <a:pt x="3053035" y="591095"/>
                  <a:pt x="3057525" y="600075"/>
                </a:cubicBezTo>
                <a:cubicBezTo>
                  <a:pt x="3062645" y="610314"/>
                  <a:pt x="3071926" y="618189"/>
                  <a:pt x="3076575" y="628650"/>
                </a:cubicBezTo>
                <a:cubicBezTo>
                  <a:pt x="3084730" y="647000"/>
                  <a:pt x="3084486" y="669092"/>
                  <a:pt x="3095625" y="685800"/>
                </a:cubicBezTo>
                <a:cubicBezTo>
                  <a:pt x="3125814" y="731083"/>
                  <a:pt x="3111055" y="703515"/>
                  <a:pt x="3133725" y="771525"/>
                </a:cubicBezTo>
                <a:cubicBezTo>
                  <a:pt x="3136900" y="781050"/>
                  <a:pt x="3141281" y="790255"/>
                  <a:pt x="3143250" y="800100"/>
                </a:cubicBezTo>
                <a:cubicBezTo>
                  <a:pt x="3146425" y="815975"/>
                  <a:pt x="3150313" y="831724"/>
                  <a:pt x="3152775" y="847725"/>
                </a:cubicBezTo>
                <a:cubicBezTo>
                  <a:pt x="3156667" y="873025"/>
                  <a:pt x="3158092" y="898676"/>
                  <a:pt x="3162300" y="923925"/>
                </a:cubicBezTo>
                <a:cubicBezTo>
                  <a:pt x="3164452" y="936838"/>
                  <a:pt x="3168650" y="949325"/>
                  <a:pt x="3171825" y="962025"/>
                </a:cubicBezTo>
                <a:cubicBezTo>
                  <a:pt x="3168650" y="1073150"/>
                  <a:pt x="3167588" y="1184355"/>
                  <a:pt x="3162300" y="1295400"/>
                </a:cubicBezTo>
                <a:cubicBezTo>
                  <a:pt x="3151877" y="1514284"/>
                  <a:pt x="3152775" y="1298351"/>
                  <a:pt x="3152775" y="1381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blipFill rotWithShape="1">
                <a:blip r:embed="rId3"/>
                <a:stretch>
                  <a:fillRect r="-6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81586" y="3575846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08709" y="3945178"/>
            <a:ext cx="219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83825" y="345554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 flipH="1">
            <a:off x="2627784" y="4194211"/>
            <a:ext cx="1881150" cy="1301714"/>
          </a:xfrm>
          <a:custGeom>
            <a:avLst/>
            <a:gdLst>
              <a:gd name="connsiteX0" fmla="*/ 0 w 2276475"/>
              <a:gd name="connsiteY0" fmla="*/ 1238881 h 1238881"/>
              <a:gd name="connsiteX1" fmla="*/ 47625 w 2276475"/>
              <a:gd name="connsiteY1" fmla="*/ 1229356 h 1238881"/>
              <a:gd name="connsiteX2" fmla="*/ 76200 w 2276475"/>
              <a:gd name="connsiteY2" fmla="*/ 1210306 h 1238881"/>
              <a:gd name="connsiteX3" fmla="*/ 104775 w 2276475"/>
              <a:gd name="connsiteY3" fmla="*/ 1200781 h 1238881"/>
              <a:gd name="connsiteX4" fmla="*/ 142875 w 2276475"/>
              <a:gd name="connsiteY4" fmla="*/ 1181731 h 1238881"/>
              <a:gd name="connsiteX5" fmla="*/ 257175 w 2276475"/>
              <a:gd name="connsiteY5" fmla="*/ 1124581 h 1238881"/>
              <a:gd name="connsiteX6" fmla="*/ 285750 w 2276475"/>
              <a:gd name="connsiteY6" fmla="*/ 1105531 h 1238881"/>
              <a:gd name="connsiteX7" fmla="*/ 352425 w 2276475"/>
              <a:gd name="connsiteY7" fmla="*/ 1048381 h 1238881"/>
              <a:gd name="connsiteX8" fmla="*/ 390525 w 2276475"/>
              <a:gd name="connsiteY8" fmla="*/ 1038856 h 1238881"/>
              <a:gd name="connsiteX9" fmla="*/ 419100 w 2276475"/>
              <a:gd name="connsiteY9" fmla="*/ 1019806 h 1238881"/>
              <a:gd name="connsiteX10" fmla="*/ 447675 w 2276475"/>
              <a:gd name="connsiteY10" fmla="*/ 1010281 h 1238881"/>
              <a:gd name="connsiteX11" fmla="*/ 514350 w 2276475"/>
              <a:gd name="connsiteY11" fmla="*/ 953131 h 1238881"/>
              <a:gd name="connsiteX12" fmla="*/ 571500 w 2276475"/>
              <a:gd name="connsiteY12" fmla="*/ 915031 h 1238881"/>
              <a:gd name="connsiteX13" fmla="*/ 619125 w 2276475"/>
              <a:gd name="connsiteY13" fmla="*/ 905506 h 1238881"/>
              <a:gd name="connsiteX14" fmla="*/ 676275 w 2276475"/>
              <a:gd name="connsiteY14" fmla="*/ 867406 h 1238881"/>
              <a:gd name="connsiteX15" fmla="*/ 704850 w 2276475"/>
              <a:gd name="connsiteY15" fmla="*/ 848356 h 1238881"/>
              <a:gd name="connsiteX16" fmla="*/ 742950 w 2276475"/>
              <a:gd name="connsiteY16" fmla="*/ 829306 h 1238881"/>
              <a:gd name="connsiteX17" fmla="*/ 771525 w 2276475"/>
              <a:gd name="connsiteY17" fmla="*/ 810256 h 1238881"/>
              <a:gd name="connsiteX18" fmla="*/ 800100 w 2276475"/>
              <a:gd name="connsiteY18" fmla="*/ 800731 h 1238881"/>
              <a:gd name="connsiteX19" fmla="*/ 857250 w 2276475"/>
              <a:gd name="connsiteY19" fmla="*/ 743581 h 1238881"/>
              <a:gd name="connsiteX20" fmla="*/ 885825 w 2276475"/>
              <a:gd name="connsiteY20" fmla="*/ 734056 h 1238881"/>
              <a:gd name="connsiteX21" fmla="*/ 942975 w 2276475"/>
              <a:gd name="connsiteY21" fmla="*/ 686431 h 1238881"/>
              <a:gd name="connsiteX22" fmla="*/ 971550 w 2276475"/>
              <a:gd name="connsiteY22" fmla="*/ 676906 h 1238881"/>
              <a:gd name="connsiteX23" fmla="*/ 1057275 w 2276475"/>
              <a:gd name="connsiteY23" fmla="*/ 610231 h 1238881"/>
              <a:gd name="connsiteX24" fmla="*/ 1085850 w 2276475"/>
              <a:gd name="connsiteY24" fmla="*/ 600706 h 1238881"/>
              <a:gd name="connsiteX25" fmla="*/ 1123950 w 2276475"/>
              <a:gd name="connsiteY25" fmla="*/ 572131 h 1238881"/>
              <a:gd name="connsiteX26" fmla="*/ 1181100 w 2276475"/>
              <a:gd name="connsiteY26" fmla="*/ 553081 h 1238881"/>
              <a:gd name="connsiteX27" fmla="*/ 1209675 w 2276475"/>
              <a:gd name="connsiteY27" fmla="*/ 534031 h 1238881"/>
              <a:gd name="connsiteX28" fmla="*/ 1238250 w 2276475"/>
              <a:gd name="connsiteY28" fmla="*/ 505456 h 1238881"/>
              <a:gd name="connsiteX29" fmla="*/ 1276350 w 2276475"/>
              <a:gd name="connsiteY29" fmla="*/ 486406 h 1238881"/>
              <a:gd name="connsiteX30" fmla="*/ 1304925 w 2276475"/>
              <a:gd name="connsiteY30" fmla="*/ 467356 h 1238881"/>
              <a:gd name="connsiteX31" fmla="*/ 1343025 w 2276475"/>
              <a:gd name="connsiteY31" fmla="*/ 448306 h 1238881"/>
              <a:gd name="connsiteX32" fmla="*/ 1381125 w 2276475"/>
              <a:gd name="connsiteY32" fmla="*/ 419731 h 1238881"/>
              <a:gd name="connsiteX33" fmla="*/ 1438275 w 2276475"/>
              <a:gd name="connsiteY33" fmla="*/ 400681 h 1238881"/>
              <a:gd name="connsiteX34" fmla="*/ 1466850 w 2276475"/>
              <a:gd name="connsiteY34" fmla="*/ 391156 h 1238881"/>
              <a:gd name="connsiteX35" fmla="*/ 1543050 w 2276475"/>
              <a:gd name="connsiteY35" fmla="*/ 362581 h 1238881"/>
              <a:gd name="connsiteX36" fmla="*/ 1600200 w 2276475"/>
              <a:gd name="connsiteY36" fmla="*/ 324481 h 1238881"/>
              <a:gd name="connsiteX37" fmla="*/ 1628775 w 2276475"/>
              <a:gd name="connsiteY37" fmla="*/ 314956 h 1238881"/>
              <a:gd name="connsiteX38" fmla="*/ 1657350 w 2276475"/>
              <a:gd name="connsiteY38" fmla="*/ 295906 h 1238881"/>
              <a:gd name="connsiteX39" fmla="*/ 1714500 w 2276475"/>
              <a:gd name="connsiteY39" fmla="*/ 276856 h 1238881"/>
              <a:gd name="connsiteX40" fmla="*/ 1800225 w 2276475"/>
              <a:gd name="connsiteY40" fmla="*/ 210181 h 1238881"/>
              <a:gd name="connsiteX41" fmla="*/ 1905000 w 2276475"/>
              <a:gd name="connsiteY41" fmla="*/ 181606 h 1238881"/>
              <a:gd name="connsiteX42" fmla="*/ 1933575 w 2276475"/>
              <a:gd name="connsiteY42" fmla="*/ 172081 h 1238881"/>
              <a:gd name="connsiteX43" fmla="*/ 2019300 w 2276475"/>
              <a:gd name="connsiteY43" fmla="*/ 133981 h 1238881"/>
              <a:gd name="connsiteX44" fmla="*/ 2047875 w 2276475"/>
              <a:gd name="connsiteY44" fmla="*/ 124456 h 1238881"/>
              <a:gd name="connsiteX45" fmla="*/ 1990725 w 2276475"/>
              <a:gd name="connsiteY45" fmla="*/ 133981 h 1238881"/>
              <a:gd name="connsiteX46" fmla="*/ 2047875 w 2276475"/>
              <a:gd name="connsiteY46" fmla="*/ 114931 h 1238881"/>
              <a:gd name="connsiteX47" fmla="*/ 2076450 w 2276475"/>
              <a:gd name="connsiteY47" fmla="*/ 95881 h 1238881"/>
              <a:gd name="connsiteX48" fmla="*/ 2124075 w 2276475"/>
              <a:gd name="connsiteY48" fmla="*/ 86356 h 1238881"/>
              <a:gd name="connsiteX49" fmla="*/ 2209800 w 2276475"/>
              <a:gd name="connsiteY49" fmla="*/ 48256 h 1238881"/>
              <a:gd name="connsiteX50" fmla="*/ 2266950 w 2276475"/>
              <a:gd name="connsiteY50" fmla="*/ 631 h 1238881"/>
              <a:gd name="connsiteX51" fmla="*/ 2276475 w 2276475"/>
              <a:gd name="connsiteY51" fmla="*/ 631 h 1238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2276475" h="1238881">
                <a:moveTo>
                  <a:pt x="0" y="1238881"/>
                </a:moveTo>
                <a:cubicBezTo>
                  <a:pt x="15875" y="1235706"/>
                  <a:pt x="32466" y="1235040"/>
                  <a:pt x="47625" y="1229356"/>
                </a:cubicBezTo>
                <a:cubicBezTo>
                  <a:pt x="58344" y="1225336"/>
                  <a:pt x="65961" y="1215426"/>
                  <a:pt x="76200" y="1210306"/>
                </a:cubicBezTo>
                <a:cubicBezTo>
                  <a:pt x="85180" y="1205816"/>
                  <a:pt x="95547" y="1204736"/>
                  <a:pt x="104775" y="1200781"/>
                </a:cubicBezTo>
                <a:cubicBezTo>
                  <a:pt x="117826" y="1195188"/>
                  <a:pt x="129692" y="1187004"/>
                  <a:pt x="142875" y="1181731"/>
                </a:cubicBezTo>
                <a:cubicBezTo>
                  <a:pt x="241463" y="1142296"/>
                  <a:pt x="160836" y="1188807"/>
                  <a:pt x="257175" y="1124581"/>
                </a:cubicBezTo>
                <a:cubicBezTo>
                  <a:pt x="266700" y="1118231"/>
                  <a:pt x="277655" y="1113626"/>
                  <a:pt x="285750" y="1105531"/>
                </a:cubicBezTo>
                <a:cubicBezTo>
                  <a:pt x="304814" y="1086467"/>
                  <a:pt x="327987" y="1060600"/>
                  <a:pt x="352425" y="1048381"/>
                </a:cubicBezTo>
                <a:cubicBezTo>
                  <a:pt x="364134" y="1042527"/>
                  <a:pt x="377825" y="1042031"/>
                  <a:pt x="390525" y="1038856"/>
                </a:cubicBezTo>
                <a:cubicBezTo>
                  <a:pt x="400050" y="1032506"/>
                  <a:pt x="408861" y="1024926"/>
                  <a:pt x="419100" y="1019806"/>
                </a:cubicBezTo>
                <a:cubicBezTo>
                  <a:pt x="428080" y="1015316"/>
                  <a:pt x="438958" y="1015262"/>
                  <a:pt x="447675" y="1010281"/>
                </a:cubicBezTo>
                <a:cubicBezTo>
                  <a:pt x="504768" y="977657"/>
                  <a:pt x="467578" y="989509"/>
                  <a:pt x="514350" y="953131"/>
                </a:cubicBezTo>
                <a:cubicBezTo>
                  <a:pt x="532422" y="939075"/>
                  <a:pt x="549049" y="919521"/>
                  <a:pt x="571500" y="915031"/>
                </a:cubicBezTo>
                <a:lnTo>
                  <a:pt x="619125" y="905506"/>
                </a:lnTo>
                <a:cubicBezTo>
                  <a:pt x="673294" y="851337"/>
                  <a:pt x="621136" y="894975"/>
                  <a:pt x="676275" y="867406"/>
                </a:cubicBezTo>
                <a:cubicBezTo>
                  <a:pt x="686514" y="862286"/>
                  <a:pt x="694911" y="854036"/>
                  <a:pt x="704850" y="848356"/>
                </a:cubicBezTo>
                <a:cubicBezTo>
                  <a:pt x="717178" y="841311"/>
                  <a:pt x="730622" y="836351"/>
                  <a:pt x="742950" y="829306"/>
                </a:cubicBezTo>
                <a:cubicBezTo>
                  <a:pt x="752889" y="823626"/>
                  <a:pt x="761286" y="815376"/>
                  <a:pt x="771525" y="810256"/>
                </a:cubicBezTo>
                <a:cubicBezTo>
                  <a:pt x="780505" y="805766"/>
                  <a:pt x="791120" y="805221"/>
                  <a:pt x="800100" y="800731"/>
                </a:cubicBezTo>
                <a:cubicBezTo>
                  <a:pt x="859330" y="771116"/>
                  <a:pt x="797613" y="793279"/>
                  <a:pt x="857250" y="743581"/>
                </a:cubicBezTo>
                <a:cubicBezTo>
                  <a:pt x="864963" y="737153"/>
                  <a:pt x="876300" y="737231"/>
                  <a:pt x="885825" y="734056"/>
                </a:cubicBezTo>
                <a:cubicBezTo>
                  <a:pt x="906891" y="712990"/>
                  <a:pt x="916453" y="699692"/>
                  <a:pt x="942975" y="686431"/>
                </a:cubicBezTo>
                <a:cubicBezTo>
                  <a:pt x="951955" y="681941"/>
                  <a:pt x="962025" y="680081"/>
                  <a:pt x="971550" y="676906"/>
                </a:cubicBezTo>
                <a:cubicBezTo>
                  <a:pt x="996205" y="652251"/>
                  <a:pt x="1023096" y="621624"/>
                  <a:pt x="1057275" y="610231"/>
                </a:cubicBezTo>
                <a:lnTo>
                  <a:pt x="1085850" y="600706"/>
                </a:lnTo>
                <a:cubicBezTo>
                  <a:pt x="1098550" y="591181"/>
                  <a:pt x="1109751" y="579231"/>
                  <a:pt x="1123950" y="572131"/>
                </a:cubicBezTo>
                <a:cubicBezTo>
                  <a:pt x="1141911" y="563151"/>
                  <a:pt x="1164392" y="564220"/>
                  <a:pt x="1181100" y="553081"/>
                </a:cubicBezTo>
                <a:cubicBezTo>
                  <a:pt x="1190625" y="546731"/>
                  <a:pt x="1200881" y="541360"/>
                  <a:pt x="1209675" y="534031"/>
                </a:cubicBezTo>
                <a:cubicBezTo>
                  <a:pt x="1220023" y="525407"/>
                  <a:pt x="1227289" y="513286"/>
                  <a:pt x="1238250" y="505456"/>
                </a:cubicBezTo>
                <a:cubicBezTo>
                  <a:pt x="1249804" y="497203"/>
                  <a:pt x="1264022" y="493451"/>
                  <a:pt x="1276350" y="486406"/>
                </a:cubicBezTo>
                <a:cubicBezTo>
                  <a:pt x="1286289" y="480726"/>
                  <a:pt x="1294986" y="473036"/>
                  <a:pt x="1304925" y="467356"/>
                </a:cubicBezTo>
                <a:cubicBezTo>
                  <a:pt x="1317253" y="460311"/>
                  <a:pt x="1330984" y="455831"/>
                  <a:pt x="1343025" y="448306"/>
                </a:cubicBezTo>
                <a:cubicBezTo>
                  <a:pt x="1356487" y="439892"/>
                  <a:pt x="1366926" y="426831"/>
                  <a:pt x="1381125" y="419731"/>
                </a:cubicBezTo>
                <a:cubicBezTo>
                  <a:pt x="1399086" y="410751"/>
                  <a:pt x="1419225" y="407031"/>
                  <a:pt x="1438275" y="400681"/>
                </a:cubicBezTo>
                <a:cubicBezTo>
                  <a:pt x="1447800" y="397506"/>
                  <a:pt x="1458496" y="396725"/>
                  <a:pt x="1466850" y="391156"/>
                </a:cubicBezTo>
                <a:cubicBezTo>
                  <a:pt x="1508895" y="363126"/>
                  <a:pt x="1484200" y="374351"/>
                  <a:pt x="1543050" y="362581"/>
                </a:cubicBezTo>
                <a:cubicBezTo>
                  <a:pt x="1562100" y="349881"/>
                  <a:pt x="1578480" y="331721"/>
                  <a:pt x="1600200" y="324481"/>
                </a:cubicBezTo>
                <a:cubicBezTo>
                  <a:pt x="1609725" y="321306"/>
                  <a:pt x="1619795" y="319446"/>
                  <a:pt x="1628775" y="314956"/>
                </a:cubicBezTo>
                <a:cubicBezTo>
                  <a:pt x="1639014" y="309836"/>
                  <a:pt x="1646889" y="300555"/>
                  <a:pt x="1657350" y="295906"/>
                </a:cubicBezTo>
                <a:cubicBezTo>
                  <a:pt x="1675700" y="287751"/>
                  <a:pt x="1714500" y="276856"/>
                  <a:pt x="1714500" y="276856"/>
                </a:cubicBezTo>
                <a:cubicBezTo>
                  <a:pt x="1735804" y="255552"/>
                  <a:pt x="1771742" y="215878"/>
                  <a:pt x="1800225" y="210181"/>
                </a:cubicBezTo>
                <a:cubicBezTo>
                  <a:pt x="1867541" y="196718"/>
                  <a:pt x="1832491" y="205776"/>
                  <a:pt x="1905000" y="181606"/>
                </a:cubicBezTo>
                <a:cubicBezTo>
                  <a:pt x="1914525" y="178431"/>
                  <a:pt x="1925221" y="177650"/>
                  <a:pt x="1933575" y="172081"/>
                </a:cubicBezTo>
                <a:cubicBezTo>
                  <a:pt x="1978858" y="141892"/>
                  <a:pt x="1951290" y="156651"/>
                  <a:pt x="2019300" y="133981"/>
                </a:cubicBezTo>
                <a:cubicBezTo>
                  <a:pt x="2028825" y="130806"/>
                  <a:pt x="2057779" y="122805"/>
                  <a:pt x="2047875" y="124456"/>
                </a:cubicBezTo>
                <a:cubicBezTo>
                  <a:pt x="2028825" y="127631"/>
                  <a:pt x="1990725" y="153294"/>
                  <a:pt x="1990725" y="133981"/>
                </a:cubicBezTo>
                <a:cubicBezTo>
                  <a:pt x="1990725" y="113901"/>
                  <a:pt x="2031167" y="126070"/>
                  <a:pt x="2047875" y="114931"/>
                </a:cubicBezTo>
                <a:cubicBezTo>
                  <a:pt x="2057400" y="108581"/>
                  <a:pt x="2065731" y="99901"/>
                  <a:pt x="2076450" y="95881"/>
                </a:cubicBezTo>
                <a:cubicBezTo>
                  <a:pt x="2091609" y="90197"/>
                  <a:pt x="2108456" y="90616"/>
                  <a:pt x="2124075" y="86356"/>
                </a:cubicBezTo>
                <a:cubicBezTo>
                  <a:pt x="2161118" y="76253"/>
                  <a:pt x="2182171" y="71280"/>
                  <a:pt x="2209800" y="48256"/>
                </a:cubicBezTo>
                <a:cubicBezTo>
                  <a:pt x="2241398" y="21924"/>
                  <a:pt x="2231477" y="18368"/>
                  <a:pt x="2266950" y="631"/>
                </a:cubicBezTo>
                <a:cubicBezTo>
                  <a:pt x="2269790" y="-789"/>
                  <a:pt x="2273300" y="631"/>
                  <a:pt x="2276475" y="63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 flipH="1">
            <a:off x="2627784" y="3770037"/>
            <a:ext cx="216024" cy="979365"/>
          </a:xfrm>
          <a:custGeom>
            <a:avLst/>
            <a:gdLst>
              <a:gd name="connsiteX0" fmla="*/ 0 w 180975"/>
              <a:gd name="connsiteY0" fmla="*/ 0 h 829000"/>
              <a:gd name="connsiteX1" fmla="*/ 47625 w 180975"/>
              <a:gd name="connsiteY1" fmla="*/ 19050 h 829000"/>
              <a:gd name="connsiteX2" fmla="*/ 57150 w 180975"/>
              <a:gd name="connsiteY2" fmla="*/ 47625 h 829000"/>
              <a:gd name="connsiteX3" fmla="*/ 85725 w 180975"/>
              <a:gd name="connsiteY3" fmla="*/ 66675 h 829000"/>
              <a:gd name="connsiteX4" fmla="*/ 114300 w 180975"/>
              <a:gd name="connsiteY4" fmla="*/ 123825 h 829000"/>
              <a:gd name="connsiteX5" fmla="*/ 133350 w 180975"/>
              <a:gd name="connsiteY5" fmla="*/ 180975 h 829000"/>
              <a:gd name="connsiteX6" fmla="*/ 142875 w 180975"/>
              <a:gd name="connsiteY6" fmla="*/ 209550 h 829000"/>
              <a:gd name="connsiteX7" fmla="*/ 161925 w 180975"/>
              <a:gd name="connsiteY7" fmla="*/ 266700 h 829000"/>
              <a:gd name="connsiteX8" fmla="*/ 171450 w 180975"/>
              <a:gd name="connsiteY8" fmla="*/ 295275 h 829000"/>
              <a:gd name="connsiteX9" fmla="*/ 180975 w 180975"/>
              <a:gd name="connsiteY9" fmla="*/ 342900 h 829000"/>
              <a:gd name="connsiteX10" fmla="*/ 171450 w 180975"/>
              <a:gd name="connsiteY10" fmla="*/ 504825 h 829000"/>
              <a:gd name="connsiteX11" fmla="*/ 161925 w 180975"/>
              <a:gd name="connsiteY11" fmla="*/ 733425 h 829000"/>
              <a:gd name="connsiteX12" fmla="*/ 142875 w 180975"/>
              <a:gd name="connsiteY12" fmla="*/ 800100 h 8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0975" h="829000">
                <a:moveTo>
                  <a:pt x="0" y="0"/>
                </a:moveTo>
                <a:cubicBezTo>
                  <a:pt x="15875" y="6350"/>
                  <a:pt x="34490" y="8104"/>
                  <a:pt x="47625" y="19050"/>
                </a:cubicBezTo>
                <a:cubicBezTo>
                  <a:pt x="55338" y="25478"/>
                  <a:pt x="50878" y="39785"/>
                  <a:pt x="57150" y="47625"/>
                </a:cubicBezTo>
                <a:cubicBezTo>
                  <a:pt x="64301" y="56564"/>
                  <a:pt x="76200" y="60325"/>
                  <a:pt x="85725" y="66675"/>
                </a:cubicBezTo>
                <a:cubicBezTo>
                  <a:pt x="120463" y="170888"/>
                  <a:pt x="65061" y="13038"/>
                  <a:pt x="114300" y="123825"/>
                </a:cubicBezTo>
                <a:cubicBezTo>
                  <a:pt x="122455" y="142175"/>
                  <a:pt x="127000" y="161925"/>
                  <a:pt x="133350" y="180975"/>
                </a:cubicBezTo>
                <a:lnTo>
                  <a:pt x="142875" y="209550"/>
                </a:lnTo>
                <a:lnTo>
                  <a:pt x="161925" y="266700"/>
                </a:lnTo>
                <a:cubicBezTo>
                  <a:pt x="165100" y="276225"/>
                  <a:pt x="169481" y="285430"/>
                  <a:pt x="171450" y="295275"/>
                </a:cubicBezTo>
                <a:lnTo>
                  <a:pt x="180975" y="342900"/>
                </a:lnTo>
                <a:cubicBezTo>
                  <a:pt x="177800" y="396875"/>
                  <a:pt x="174084" y="450821"/>
                  <a:pt x="171450" y="504825"/>
                </a:cubicBezTo>
                <a:cubicBezTo>
                  <a:pt x="167734" y="581001"/>
                  <a:pt x="169514" y="657537"/>
                  <a:pt x="161925" y="733425"/>
                </a:cubicBezTo>
                <a:cubicBezTo>
                  <a:pt x="141871" y="933965"/>
                  <a:pt x="142875" y="748299"/>
                  <a:pt x="142875" y="8001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285999" y="4486275"/>
            <a:ext cx="2114550" cy="1028700"/>
          </a:xfrm>
          <a:custGeom>
            <a:avLst/>
            <a:gdLst>
              <a:gd name="connsiteX0" fmla="*/ 0 w 2114550"/>
              <a:gd name="connsiteY0" fmla="*/ 0 h 1028700"/>
              <a:gd name="connsiteX1" fmla="*/ 47625 w 2114550"/>
              <a:gd name="connsiteY1" fmla="*/ 19050 h 1028700"/>
              <a:gd name="connsiteX2" fmla="*/ 123825 w 2114550"/>
              <a:gd name="connsiteY2" fmla="*/ 76200 h 1028700"/>
              <a:gd name="connsiteX3" fmla="*/ 152400 w 2114550"/>
              <a:gd name="connsiteY3" fmla="*/ 95250 h 1028700"/>
              <a:gd name="connsiteX4" fmla="*/ 180975 w 2114550"/>
              <a:gd name="connsiteY4" fmla="*/ 104775 h 1028700"/>
              <a:gd name="connsiteX5" fmla="*/ 266700 w 2114550"/>
              <a:gd name="connsiteY5" fmla="*/ 161925 h 1028700"/>
              <a:gd name="connsiteX6" fmla="*/ 295275 w 2114550"/>
              <a:gd name="connsiteY6" fmla="*/ 180975 h 1028700"/>
              <a:gd name="connsiteX7" fmla="*/ 323850 w 2114550"/>
              <a:gd name="connsiteY7" fmla="*/ 209550 h 1028700"/>
              <a:gd name="connsiteX8" fmla="*/ 361950 w 2114550"/>
              <a:gd name="connsiteY8" fmla="*/ 219075 h 1028700"/>
              <a:gd name="connsiteX9" fmla="*/ 428625 w 2114550"/>
              <a:gd name="connsiteY9" fmla="*/ 238125 h 1028700"/>
              <a:gd name="connsiteX10" fmla="*/ 457200 w 2114550"/>
              <a:gd name="connsiteY10" fmla="*/ 257175 h 1028700"/>
              <a:gd name="connsiteX11" fmla="*/ 485775 w 2114550"/>
              <a:gd name="connsiteY11" fmla="*/ 266700 h 1028700"/>
              <a:gd name="connsiteX12" fmla="*/ 552450 w 2114550"/>
              <a:gd name="connsiteY12" fmla="*/ 285750 h 1028700"/>
              <a:gd name="connsiteX13" fmla="*/ 581025 w 2114550"/>
              <a:gd name="connsiteY13" fmla="*/ 304800 h 1028700"/>
              <a:gd name="connsiteX14" fmla="*/ 638175 w 2114550"/>
              <a:gd name="connsiteY14" fmla="*/ 323850 h 1028700"/>
              <a:gd name="connsiteX15" fmla="*/ 666750 w 2114550"/>
              <a:gd name="connsiteY15" fmla="*/ 333375 h 1028700"/>
              <a:gd name="connsiteX16" fmla="*/ 695325 w 2114550"/>
              <a:gd name="connsiteY16" fmla="*/ 352425 h 1028700"/>
              <a:gd name="connsiteX17" fmla="*/ 771525 w 2114550"/>
              <a:gd name="connsiteY17" fmla="*/ 371475 h 1028700"/>
              <a:gd name="connsiteX18" fmla="*/ 838200 w 2114550"/>
              <a:gd name="connsiteY18" fmla="*/ 409575 h 1028700"/>
              <a:gd name="connsiteX19" fmla="*/ 904875 w 2114550"/>
              <a:gd name="connsiteY19" fmla="*/ 428625 h 1028700"/>
              <a:gd name="connsiteX20" fmla="*/ 933450 w 2114550"/>
              <a:gd name="connsiteY20" fmla="*/ 447675 h 1028700"/>
              <a:gd name="connsiteX21" fmla="*/ 962025 w 2114550"/>
              <a:gd name="connsiteY21" fmla="*/ 457200 h 1028700"/>
              <a:gd name="connsiteX22" fmla="*/ 1000125 w 2114550"/>
              <a:gd name="connsiteY22" fmla="*/ 476250 h 1028700"/>
              <a:gd name="connsiteX23" fmla="*/ 1057275 w 2114550"/>
              <a:gd name="connsiteY23" fmla="*/ 495300 h 1028700"/>
              <a:gd name="connsiteX24" fmla="*/ 1085850 w 2114550"/>
              <a:gd name="connsiteY24" fmla="*/ 504825 h 1028700"/>
              <a:gd name="connsiteX25" fmla="*/ 1162050 w 2114550"/>
              <a:gd name="connsiteY25" fmla="*/ 533400 h 1028700"/>
              <a:gd name="connsiteX26" fmla="*/ 1190625 w 2114550"/>
              <a:gd name="connsiteY26" fmla="*/ 552450 h 1028700"/>
              <a:gd name="connsiteX27" fmla="*/ 1219200 w 2114550"/>
              <a:gd name="connsiteY27" fmla="*/ 561975 h 1028700"/>
              <a:gd name="connsiteX28" fmla="*/ 1295400 w 2114550"/>
              <a:gd name="connsiteY28" fmla="*/ 581025 h 1028700"/>
              <a:gd name="connsiteX29" fmla="*/ 1352550 w 2114550"/>
              <a:gd name="connsiteY29" fmla="*/ 600075 h 1028700"/>
              <a:gd name="connsiteX30" fmla="*/ 1438275 w 2114550"/>
              <a:gd name="connsiteY30" fmla="*/ 619125 h 1028700"/>
              <a:gd name="connsiteX31" fmla="*/ 1466850 w 2114550"/>
              <a:gd name="connsiteY31" fmla="*/ 638175 h 1028700"/>
              <a:gd name="connsiteX32" fmla="*/ 1562100 w 2114550"/>
              <a:gd name="connsiteY32" fmla="*/ 666750 h 1028700"/>
              <a:gd name="connsiteX33" fmla="*/ 1600200 w 2114550"/>
              <a:gd name="connsiteY33" fmla="*/ 685800 h 1028700"/>
              <a:gd name="connsiteX34" fmla="*/ 1638300 w 2114550"/>
              <a:gd name="connsiteY34" fmla="*/ 714375 h 1028700"/>
              <a:gd name="connsiteX35" fmla="*/ 1695450 w 2114550"/>
              <a:gd name="connsiteY35" fmla="*/ 733425 h 1028700"/>
              <a:gd name="connsiteX36" fmla="*/ 1752600 w 2114550"/>
              <a:gd name="connsiteY36" fmla="*/ 771525 h 1028700"/>
              <a:gd name="connsiteX37" fmla="*/ 1838325 w 2114550"/>
              <a:gd name="connsiteY37" fmla="*/ 819150 h 1028700"/>
              <a:gd name="connsiteX38" fmla="*/ 1924050 w 2114550"/>
              <a:gd name="connsiteY38" fmla="*/ 885825 h 1028700"/>
              <a:gd name="connsiteX39" fmla="*/ 1952625 w 2114550"/>
              <a:gd name="connsiteY39" fmla="*/ 904875 h 1028700"/>
              <a:gd name="connsiteX40" fmla="*/ 1981200 w 2114550"/>
              <a:gd name="connsiteY40" fmla="*/ 923925 h 1028700"/>
              <a:gd name="connsiteX41" fmla="*/ 2038350 w 2114550"/>
              <a:gd name="connsiteY41" fmla="*/ 962025 h 1028700"/>
              <a:gd name="connsiteX42" fmla="*/ 2057400 w 2114550"/>
              <a:gd name="connsiteY42" fmla="*/ 990600 h 1028700"/>
              <a:gd name="connsiteX43" fmla="*/ 2114550 w 2114550"/>
              <a:gd name="connsiteY43" fmla="*/ 1028700 h 102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2114550" h="1028700">
                <a:moveTo>
                  <a:pt x="0" y="0"/>
                </a:moveTo>
                <a:cubicBezTo>
                  <a:pt x="15875" y="6350"/>
                  <a:pt x="33063" y="10089"/>
                  <a:pt x="47625" y="19050"/>
                </a:cubicBezTo>
                <a:cubicBezTo>
                  <a:pt x="74665" y="35690"/>
                  <a:pt x="97407" y="58588"/>
                  <a:pt x="123825" y="76200"/>
                </a:cubicBezTo>
                <a:cubicBezTo>
                  <a:pt x="133350" y="82550"/>
                  <a:pt x="142161" y="90130"/>
                  <a:pt x="152400" y="95250"/>
                </a:cubicBezTo>
                <a:cubicBezTo>
                  <a:pt x="161380" y="99740"/>
                  <a:pt x="172198" y="99899"/>
                  <a:pt x="180975" y="104775"/>
                </a:cubicBezTo>
                <a:lnTo>
                  <a:pt x="266700" y="161925"/>
                </a:lnTo>
                <a:cubicBezTo>
                  <a:pt x="276225" y="168275"/>
                  <a:pt x="287180" y="172880"/>
                  <a:pt x="295275" y="180975"/>
                </a:cubicBezTo>
                <a:cubicBezTo>
                  <a:pt x="304800" y="190500"/>
                  <a:pt x="312154" y="202867"/>
                  <a:pt x="323850" y="209550"/>
                </a:cubicBezTo>
                <a:cubicBezTo>
                  <a:pt x="335216" y="216045"/>
                  <a:pt x="349363" y="215479"/>
                  <a:pt x="361950" y="219075"/>
                </a:cubicBezTo>
                <a:cubicBezTo>
                  <a:pt x="457603" y="246404"/>
                  <a:pt x="309518" y="208348"/>
                  <a:pt x="428625" y="238125"/>
                </a:cubicBezTo>
                <a:cubicBezTo>
                  <a:pt x="438150" y="244475"/>
                  <a:pt x="446961" y="252055"/>
                  <a:pt x="457200" y="257175"/>
                </a:cubicBezTo>
                <a:cubicBezTo>
                  <a:pt x="466180" y="261665"/>
                  <a:pt x="476121" y="263942"/>
                  <a:pt x="485775" y="266700"/>
                </a:cubicBezTo>
                <a:cubicBezTo>
                  <a:pt x="500017" y="270769"/>
                  <a:pt x="537225" y="278137"/>
                  <a:pt x="552450" y="285750"/>
                </a:cubicBezTo>
                <a:cubicBezTo>
                  <a:pt x="562689" y="290870"/>
                  <a:pt x="570564" y="300151"/>
                  <a:pt x="581025" y="304800"/>
                </a:cubicBezTo>
                <a:cubicBezTo>
                  <a:pt x="599375" y="312955"/>
                  <a:pt x="619125" y="317500"/>
                  <a:pt x="638175" y="323850"/>
                </a:cubicBezTo>
                <a:cubicBezTo>
                  <a:pt x="647700" y="327025"/>
                  <a:pt x="658396" y="327806"/>
                  <a:pt x="666750" y="333375"/>
                </a:cubicBezTo>
                <a:cubicBezTo>
                  <a:pt x="676275" y="339725"/>
                  <a:pt x="684567" y="348513"/>
                  <a:pt x="695325" y="352425"/>
                </a:cubicBezTo>
                <a:cubicBezTo>
                  <a:pt x="719930" y="361372"/>
                  <a:pt x="771525" y="371475"/>
                  <a:pt x="771525" y="371475"/>
                </a:cubicBezTo>
                <a:cubicBezTo>
                  <a:pt x="795212" y="387266"/>
                  <a:pt x="810578" y="399217"/>
                  <a:pt x="838200" y="409575"/>
                </a:cubicBezTo>
                <a:cubicBezTo>
                  <a:pt x="862615" y="418730"/>
                  <a:pt x="881848" y="417111"/>
                  <a:pt x="904875" y="428625"/>
                </a:cubicBezTo>
                <a:cubicBezTo>
                  <a:pt x="915114" y="433745"/>
                  <a:pt x="923211" y="442555"/>
                  <a:pt x="933450" y="447675"/>
                </a:cubicBezTo>
                <a:cubicBezTo>
                  <a:pt x="942430" y="452165"/>
                  <a:pt x="952797" y="453245"/>
                  <a:pt x="962025" y="457200"/>
                </a:cubicBezTo>
                <a:cubicBezTo>
                  <a:pt x="975076" y="462793"/>
                  <a:pt x="986942" y="470977"/>
                  <a:pt x="1000125" y="476250"/>
                </a:cubicBezTo>
                <a:cubicBezTo>
                  <a:pt x="1018769" y="483708"/>
                  <a:pt x="1038225" y="488950"/>
                  <a:pt x="1057275" y="495300"/>
                </a:cubicBezTo>
                <a:cubicBezTo>
                  <a:pt x="1066800" y="498475"/>
                  <a:pt x="1076870" y="500335"/>
                  <a:pt x="1085850" y="504825"/>
                </a:cubicBezTo>
                <a:cubicBezTo>
                  <a:pt x="1135659" y="529729"/>
                  <a:pt x="1110175" y="520431"/>
                  <a:pt x="1162050" y="533400"/>
                </a:cubicBezTo>
                <a:cubicBezTo>
                  <a:pt x="1171575" y="539750"/>
                  <a:pt x="1180386" y="547330"/>
                  <a:pt x="1190625" y="552450"/>
                </a:cubicBezTo>
                <a:cubicBezTo>
                  <a:pt x="1199605" y="556940"/>
                  <a:pt x="1209514" y="559333"/>
                  <a:pt x="1219200" y="561975"/>
                </a:cubicBezTo>
                <a:cubicBezTo>
                  <a:pt x="1244459" y="568864"/>
                  <a:pt x="1270562" y="572746"/>
                  <a:pt x="1295400" y="581025"/>
                </a:cubicBezTo>
                <a:cubicBezTo>
                  <a:pt x="1314450" y="587375"/>
                  <a:pt x="1332743" y="596774"/>
                  <a:pt x="1352550" y="600075"/>
                </a:cubicBezTo>
                <a:cubicBezTo>
                  <a:pt x="1374500" y="603733"/>
                  <a:pt x="1414827" y="607401"/>
                  <a:pt x="1438275" y="619125"/>
                </a:cubicBezTo>
                <a:cubicBezTo>
                  <a:pt x="1448514" y="624245"/>
                  <a:pt x="1456328" y="633666"/>
                  <a:pt x="1466850" y="638175"/>
                </a:cubicBezTo>
                <a:cubicBezTo>
                  <a:pt x="1562558" y="679193"/>
                  <a:pt x="1434046" y="602723"/>
                  <a:pt x="1562100" y="666750"/>
                </a:cubicBezTo>
                <a:cubicBezTo>
                  <a:pt x="1574800" y="673100"/>
                  <a:pt x="1588159" y="678275"/>
                  <a:pt x="1600200" y="685800"/>
                </a:cubicBezTo>
                <a:cubicBezTo>
                  <a:pt x="1613662" y="694214"/>
                  <a:pt x="1624101" y="707275"/>
                  <a:pt x="1638300" y="714375"/>
                </a:cubicBezTo>
                <a:cubicBezTo>
                  <a:pt x="1656261" y="723355"/>
                  <a:pt x="1678742" y="722286"/>
                  <a:pt x="1695450" y="733425"/>
                </a:cubicBezTo>
                <a:cubicBezTo>
                  <a:pt x="1714500" y="746125"/>
                  <a:pt x="1730880" y="764285"/>
                  <a:pt x="1752600" y="771525"/>
                </a:cubicBezTo>
                <a:cubicBezTo>
                  <a:pt x="1788533" y="783503"/>
                  <a:pt x="1805573" y="786398"/>
                  <a:pt x="1838325" y="819150"/>
                </a:cubicBezTo>
                <a:cubicBezTo>
                  <a:pt x="1883089" y="863914"/>
                  <a:pt x="1855692" y="840253"/>
                  <a:pt x="1924050" y="885825"/>
                </a:cubicBezTo>
                <a:lnTo>
                  <a:pt x="1952625" y="904875"/>
                </a:lnTo>
                <a:cubicBezTo>
                  <a:pt x="1962150" y="911225"/>
                  <a:pt x="1973105" y="915830"/>
                  <a:pt x="1981200" y="923925"/>
                </a:cubicBezTo>
                <a:cubicBezTo>
                  <a:pt x="2016875" y="959600"/>
                  <a:pt x="1996996" y="948240"/>
                  <a:pt x="2038350" y="962025"/>
                </a:cubicBezTo>
                <a:cubicBezTo>
                  <a:pt x="2044700" y="971550"/>
                  <a:pt x="2048785" y="983062"/>
                  <a:pt x="2057400" y="990600"/>
                </a:cubicBezTo>
                <a:cubicBezTo>
                  <a:pt x="2074630" y="1005677"/>
                  <a:pt x="2114550" y="1028700"/>
                  <a:pt x="2114550" y="102870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248025" y="2819400"/>
            <a:ext cx="638175" cy="847725"/>
          </a:xfrm>
          <a:custGeom>
            <a:avLst/>
            <a:gdLst>
              <a:gd name="connsiteX0" fmla="*/ 0 w 638175"/>
              <a:gd name="connsiteY0" fmla="*/ 847725 h 847725"/>
              <a:gd name="connsiteX1" fmla="*/ 57150 w 638175"/>
              <a:gd name="connsiteY1" fmla="*/ 762000 h 847725"/>
              <a:gd name="connsiteX2" fmla="*/ 85725 w 638175"/>
              <a:gd name="connsiteY2" fmla="*/ 733425 h 847725"/>
              <a:gd name="connsiteX3" fmla="*/ 152400 w 638175"/>
              <a:gd name="connsiteY3" fmla="*/ 647700 h 847725"/>
              <a:gd name="connsiteX4" fmla="*/ 190500 w 638175"/>
              <a:gd name="connsiteY4" fmla="*/ 600075 h 847725"/>
              <a:gd name="connsiteX5" fmla="*/ 200025 w 638175"/>
              <a:gd name="connsiteY5" fmla="*/ 571500 h 847725"/>
              <a:gd name="connsiteX6" fmla="*/ 228600 w 638175"/>
              <a:gd name="connsiteY6" fmla="*/ 542925 h 847725"/>
              <a:gd name="connsiteX7" fmla="*/ 247650 w 638175"/>
              <a:gd name="connsiteY7" fmla="*/ 514350 h 847725"/>
              <a:gd name="connsiteX8" fmla="*/ 276225 w 638175"/>
              <a:gd name="connsiteY8" fmla="*/ 476250 h 847725"/>
              <a:gd name="connsiteX9" fmla="*/ 342900 w 638175"/>
              <a:gd name="connsiteY9" fmla="*/ 390525 h 847725"/>
              <a:gd name="connsiteX10" fmla="*/ 371475 w 638175"/>
              <a:gd name="connsiteY10" fmla="*/ 342900 h 847725"/>
              <a:gd name="connsiteX11" fmla="*/ 428625 w 638175"/>
              <a:gd name="connsiteY11" fmla="*/ 285750 h 847725"/>
              <a:gd name="connsiteX12" fmla="*/ 466725 w 638175"/>
              <a:gd name="connsiteY12" fmla="*/ 219075 h 847725"/>
              <a:gd name="connsiteX13" fmla="*/ 485775 w 638175"/>
              <a:gd name="connsiteY13" fmla="*/ 190500 h 847725"/>
              <a:gd name="connsiteX14" fmla="*/ 514350 w 638175"/>
              <a:gd name="connsiteY14" fmla="*/ 161925 h 847725"/>
              <a:gd name="connsiteX15" fmla="*/ 533400 w 638175"/>
              <a:gd name="connsiteY15" fmla="*/ 133350 h 847725"/>
              <a:gd name="connsiteX16" fmla="*/ 561975 w 638175"/>
              <a:gd name="connsiteY16" fmla="*/ 104775 h 847725"/>
              <a:gd name="connsiteX17" fmla="*/ 581025 w 638175"/>
              <a:gd name="connsiteY17" fmla="*/ 66675 h 847725"/>
              <a:gd name="connsiteX18" fmla="*/ 600075 w 638175"/>
              <a:gd name="connsiteY18" fmla="*/ 38100 h 847725"/>
              <a:gd name="connsiteX19" fmla="*/ 638175 w 638175"/>
              <a:gd name="connsiteY19" fmla="*/ 0 h 847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38175" h="847725">
                <a:moveTo>
                  <a:pt x="0" y="847725"/>
                </a:moveTo>
                <a:cubicBezTo>
                  <a:pt x="21317" y="812197"/>
                  <a:pt x="30695" y="792865"/>
                  <a:pt x="57150" y="762000"/>
                </a:cubicBezTo>
                <a:cubicBezTo>
                  <a:pt x="65916" y="751773"/>
                  <a:pt x="77455" y="744058"/>
                  <a:pt x="85725" y="733425"/>
                </a:cubicBezTo>
                <a:cubicBezTo>
                  <a:pt x="165476" y="630888"/>
                  <a:pt x="87526" y="712574"/>
                  <a:pt x="152400" y="647700"/>
                </a:cubicBezTo>
                <a:cubicBezTo>
                  <a:pt x="176341" y="575876"/>
                  <a:pt x="141261" y="661623"/>
                  <a:pt x="190500" y="600075"/>
                </a:cubicBezTo>
                <a:cubicBezTo>
                  <a:pt x="196772" y="592235"/>
                  <a:pt x="194456" y="579854"/>
                  <a:pt x="200025" y="571500"/>
                </a:cubicBezTo>
                <a:cubicBezTo>
                  <a:pt x="207497" y="560292"/>
                  <a:pt x="219976" y="553273"/>
                  <a:pt x="228600" y="542925"/>
                </a:cubicBezTo>
                <a:cubicBezTo>
                  <a:pt x="235929" y="534131"/>
                  <a:pt x="240996" y="523665"/>
                  <a:pt x="247650" y="514350"/>
                </a:cubicBezTo>
                <a:cubicBezTo>
                  <a:pt x="256877" y="501432"/>
                  <a:pt x="265894" y="488303"/>
                  <a:pt x="276225" y="476250"/>
                </a:cubicBezTo>
                <a:cubicBezTo>
                  <a:pt x="326973" y="417043"/>
                  <a:pt x="287157" y="483430"/>
                  <a:pt x="342900" y="390525"/>
                </a:cubicBezTo>
                <a:cubicBezTo>
                  <a:pt x="352425" y="374650"/>
                  <a:pt x="359752" y="357228"/>
                  <a:pt x="371475" y="342900"/>
                </a:cubicBezTo>
                <a:cubicBezTo>
                  <a:pt x="388535" y="322049"/>
                  <a:pt x="428625" y="285750"/>
                  <a:pt x="428625" y="285750"/>
                </a:cubicBezTo>
                <a:cubicBezTo>
                  <a:pt x="444082" y="239379"/>
                  <a:pt x="430684" y="269532"/>
                  <a:pt x="466725" y="219075"/>
                </a:cubicBezTo>
                <a:cubicBezTo>
                  <a:pt x="473379" y="209760"/>
                  <a:pt x="478446" y="199294"/>
                  <a:pt x="485775" y="190500"/>
                </a:cubicBezTo>
                <a:cubicBezTo>
                  <a:pt x="494399" y="180152"/>
                  <a:pt x="505726" y="172273"/>
                  <a:pt x="514350" y="161925"/>
                </a:cubicBezTo>
                <a:cubicBezTo>
                  <a:pt x="521679" y="153131"/>
                  <a:pt x="526071" y="142144"/>
                  <a:pt x="533400" y="133350"/>
                </a:cubicBezTo>
                <a:cubicBezTo>
                  <a:pt x="542024" y="123002"/>
                  <a:pt x="554145" y="115736"/>
                  <a:pt x="561975" y="104775"/>
                </a:cubicBezTo>
                <a:cubicBezTo>
                  <a:pt x="570228" y="93221"/>
                  <a:pt x="573980" y="79003"/>
                  <a:pt x="581025" y="66675"/>
                </a:cubicBezTo>
                <a:cubicBezTo>
                  <a:pt x="586705" y="56736"/>
                  <a:pt x="592746" y="46894"/>
                  <a:pt x="600075" y="38100"/>
                </a:cubicBezTo>
                <a:lnTo>
                  <a:pt x="638175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 flipH="1">
            <a:off x="2300697" y="3971856"/>
            <a:ext cx="216024" cy="979365"/>
          </a:xfrm>
          <a:custGeom>
            <a:avLst/>
            <a:gdLst>
              <a:gd name="connsiteX0" fmla="*/ 0 w 180975"/>
              <a:gd name="connsiteY0" fmla="*/ 0 h 829000"/>
              <a:gd name="connsiteX1" fmla="*/ 47625 w 180975"/>
              <a:gd name="connsiteY1" fmla="*/ 19050 h 829000"/>
              <a:gd name="connsiteX2" fmla="*/ 57150 w 180975"/>
              <a:gd name="connsiteY2" fmla="*/ 47625 h 829000"/>
              <a:gd name="connsiteX3" fmla="*/ 85725 w 180975"/>
              <a:gd name="connsiteY3" fmla="*/ 66675 h 829000"/>
              <a:gd name="connsiteX4" fmla="*/ 114300 w 180975"/>
              <a:gd name="connsiteY4" fmla="*/ 123825 h 829000"/>
              <a:gd name="connsiteX5" fmla="*/ 133350 w 180975"/>
              <a:gd name="connsiteY5" fmla="*/ 180975 h 829000"/>
              <a:gd name="connsiteX6" fmla="*/ 142875 w 180975"/>
              <a:gd name="connsiteY6" fmla="*/ 209550 h 829000"/>
              <a:gd name="connsiteX7" fmla="*/ 161925 w 180975"/>
              <a:gd name="connsiteY7" fmla="*/ 266700 h 829000"/>
              <a:gd name="connsiteX8" fmla="*/ 171450 w 180975"/>
              <a:gd name="connsiteY8" fmla="*/ 295275 h 829000"/>
              <a:gd name="connsiteX9" fmla="*/ 180975 w 180975"/>
              <a:gd name="connsiteY9" fmla="*/ 342900 h 829000"/>
              <a:gd name="connsiteX10" fmla="*/ 171450 w 180975"/>
              <a:gd name="connsiteY10" fmla="*/ 504825 h 829000"/>
              <a:gd name="connsiteX11" fmla="*/ 161925 w 180975"/>
              <a:gd name="connsiteY11" fmla="*/ 733425 h 829000"/>
              <a:gd name="connsiteX12" fmla="*/ 142875 w 180975"/>
              <a:gd name="connsiteY12" fmla="*/ 800100 h 8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0975" h="829000">
                <a:moveTo>
                  <a:pt x="0" y="0"/>
                </a:moveTo>
                <a:cubicBezTo>
                  <a:pt x="15875" y="6350"/>
                  <a:pt x="34490" y="8104"/>
                  <a:pt x="47625" y="19050"/>
                </a:cubicBezTo>
                <a:cubicBezTo>
                  <a:pt x="55338" y="25478"/>
                  <a:pt x="50878" y="39785"/>
                  <a:pt x="57150" y="47625"/>
                </a:cubicBezTo>
                <a:cubicBezTo>
                  <a:pt x="64301" y="56564"/>
                  <a:pt x="76200" y="60325"/>
                  <a:pt x="85725" y="66675"/>
                </a:cubicBezTo>
                <a:cubicBezTo>
                  <a:pt x="120463" y="170888"/>
                  <a:pt x="65061" y="13038"/>
                  <a:pt x="114300" y="123825"/>
                </a:cubicBezTo>
                <a:cubicBezTo>
                  <a:pt x="122455" y="142175"/>
                  <a:pt x="127000" y="161925"/>
                  <a:pt x="133350" y="180975"/>
                </a:cubicBezTo>
                <a:lnTo>
                  <a:pt x="142875" y="209550"/>
                </a:lnTo>
                <a:lnTo>
                  <a:pt x="161925" y="266700"/>
                </a:lnTo>
                <a:cubicBezTo>
                  <a:pt x="165100" y="276225"/>
                  <a:pt x="169481" y="285430"/>
                  <a:pt x="171450" y="295275"/>
                </a:cubicBezTo>
                <a:lnTo>
                  <a:pt x="180975" y="342900"/>
                </a:lnTo>
                <a:cubicBezTo>
                  <a:pt x="177800" y="396875"/>
                  <a:pt x="174084" y="450821"/>
                  <a:pt x="171450" y="504825"/>
                </a:cubicBezTo>
                <a:cubicBezTo>
                  <a:pt x="167734" y="581001"/>
                  <a:pt x="169514" y="657537"/>
                  <a:pt x="161925" y="733425"/>
                </a:cubicBezTo>
                <a:cubicBezTo>
                  <a:pt x="141871" y="933965"/>
                  <a:pt x="142875" y="748299"/>
                  <a:pt x="142875" y="8001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056595" y="3824879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91905" y="460533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4" name="Volný tvar 33"/>
          <p:cNvSpPr/>
          <p:nvPr/>
        </p:nvSpPr>
        <p:spPr>
          <a:xfrm>
            <a:off x="2834934" y="3555724"/>
            <a:ext cx="733425" cy="428625"/>
          </a:xfrm>
          <a:custGeom>
            <a:avLst/>
            <a:gdLst>
              <a:gd name="connsiteX0" fmla="*/ 0 w 733425"/>
              <a:gd name="connsiteY0" fmla="*/ 0 h 428625"/>
              <a:gd name="connsiteX1" fmla="*/ 47625 w 733425"/>
              <a:gd name="connsiteY1" fmla="*/ 19050 h 428625"/>
              <a:gd name="connsiteX2" fmla="*/ 104775 w 733425"/>
              <a:gd name="connsiteY2" fmla="*/ 38100 h 428625"/>
              <a:gd name="connsiteX3" fmla="*/ 333375 w 733425"/>
              <a:gd name="connsiteY3" fmla="*/ 57150 h 428625"/>
              <a:gd name="connsiteX4" fmla="*/ 390525 w 733425"/>
              <a:gd name="connsiteY4" fmla="*/ 76200 h 428625"/>
              <a:gd name="connsiteX5" fmla="*/ 419100 w 733425"/>
              <a:gd name="connsiteY5" fmla="*/ 85725 h 428625"/>
              <a:gd name="connsiteX6" fmla="*/ 476250 w 733425"/>
              <a:gd name="connsiteY6" fmla="*/ 133350 h 428625"/>
              <a:gd name="connsiteX7" fmla="*/ 533400 w 733425"/>
              <a:gd name="connsiteY7" fmla="*/ 219075 h 428625"/>
              <a:gd name="connsiteX8" fmla="*/ 552450 w 733425"/>
              <a:gd name="connsiteY8" fmla="*/ 247650 h 428625"/>
              <a:gd name="connsiteX9" fmla="*/ 581025 w 733425"/>
              <a:gd name="connsiteY9" fmla="*/ 266700 h 428625"/>
              <a:gd name="connsiteX10" fmla="*/ 676275 w 733425"/>
              <a:gd name="connsiteY10" fmla="*/ 361950 h 428625"/>
              <a:gd name="connsiteX11" fmla="*/ 676275 w 733425"/>
              <a:gd name="connsiteY11" fmla="*/ 361950 h 428625"/>
              <a:gd name="connsiteX12" fmla="*/ 704850 w 733425"/>
              <a:gd name="connsiteY12" fmla="*/ 390525 h 428625"/>
              <a:gd name="connsiteX13" fmla="*/ 733425 w 733425"/>
              <a:gd name="connsiteY13" fmla="*/ 428625 h 42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33425" h="428625">
                <a:moveTo>
                  <a:pt x="0" y="0"/>
                </a:moveTo>
                <a:cubicBezTo>
                  <a:pt x="15875" y="6350"/>
                  <a:pt x="31557" y="13207"/>
                  <a:pt x="47625" y="19050"/>
                </a:cubicBezTo>
                <a:cubicBezTo>
                  <a:pt x="66496" y="25912"/>
                  <a:pt x="85725" y="31750"/>
                  <a:pt x="104775" y="38100"/>
                </a:cubicBezTo>
                <a:cubicBezTo>
                  <a:pt x="196675" y="68733"/>
                  <a:pt x="123321" y="47147"/>
                  <a:pt x="333375" y="57150"/>
                </a:cubicBezTo>
                <a:lnTo>
                  <a:pt x="390525" y="76200"/>
                </a:lnTo>
                <a:cubicBezTo>
                  <a:pt x="400050" y="79375"/>
                  <a:pt x="410746" y="80156"/>
                  <a:pt x="419100" y="85725"/>
                </a:cubicBezTo>
                <a:cubicBezTo>
                  <a:pt x="444500" y="102658"/>
                  <a:pt x="456505" y="107963"/>
                  <a:pt x="476250" y="133350"/>
                </a:cubicBezTo>
                <a:lnTo>
                  <a:pt x="533400" y="219075"/>
                </a:lnTo>
                <a:cubicBezTo>
                  <a:pt x="539750" y="228600"/>
                  <a:pt x="542925" y="241300"/>
                  <a:pt x="552450" y="247650"/>
                </a:cubicBezTo>
                <a:lnTo>
                  <a:pt x="581025" y="266700"/>
                </a:lnTo>
                <a:cubicBezTo>
                  <a:pt x="631825" y="342900"/>
                  <a:pt x="600075" y="311150"/>
                  <a:pt x="676275" y="361950"/>
                </a:cubicBezTo>
                <a:lnTo>
                  <a:pt x="676275" y="361950"/>
                </a:lnTo>
                <a:cubicBezTo>
                  <a:pt x="685800" y="371475"/>
                  <a:pt x="696226" y="380177"/>
                  <a:pt x="704850" y="390525"/>
                </a:cubicBezTo>
                <a:cubicBezTo>
                  <a:pt x="758702" y="455147"/>
                  <a:pt x="703132" y="398332"/>
                  <a:pt x="733425" y="4286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025589" y="3280337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228184" y="5524500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01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 animBg="1"/>
      <p:bldP spid="16" grpId="0" animBg="1"/>
      <p:bldP spid="25" grpId="0" animBg="1"/>
      <p:bldP spid="28" grpId="0" animBg="1"/>
      <p:bldP spid="29" grpId="0" animBg="1"/>
      <p:bldP spid="31" grpId="0"/>
      <p:bldP spid="32" grpId="0"/>
      <p:bldP spid="34" grpId="0" animBg="1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44433" y="4970139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88449" y="4898131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60857" y="4898131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354258" y="507815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01641" y="505473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Oblouk 8"/>
          <p:cNvSpPr/>
          <p:nvPr/>
        </p:nvSpPr>
        <p:spPr>
          <a:xfrm flipH="1">
            <a:off x="2782868" y="2973115"/>
            <a:ext cx="234027" cy="1003884"/>
          </a:xfrm>
          <a:prstGeom prst="arc">
            <a:avLst>
              <a:gd name="adj1" fmla="val 16273053"/>
              <a:gd name="adj2" fmla="val 21522061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016895" y="22319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588449" y="3140968"/>
            <a:ext cx="3672407" cy="3514325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588450" y="116632"/>
            <a:ext cx="3415598" cy="487921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477976" y="2877041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9" name="Oblouk 18"/>
          <p:cNvSpPr/>
          <p:nvPr/>
        </p:nvSpPr>
        <p:spPr>
          <a:xfrm flipH="1">
            <a:off x="2357686" y="3475057"/>
            <a:ext cx="403334" cy="1432599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>
            <a:off x="2297523" y="2509749"/>
            <a:ext cx="1283567" cy="1103917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304927" y="2601330"/>
            <a:ext cx="1955929" cy="240481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403701" y="3822024"/>
                <a:ext cx="4512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3701" y="3822024"/>
                <a:ext cx="45127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louk 30"/>
          <p:cNvSpPr/>
          <p:nvPr/>
        </p:nvSpPr>
        <p:spPr>
          <a:xfrm flipH="1">
            <a:off x="3296249" y="2210149"/>
            <a:ext cx="1381298" cy="599199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24652" y="2370036"/>
                <a:ext cx="4566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4652" y="2370036"/>
                <a:ext cx="45660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louk 33"/>
          <p:cNvSpPr/>
          <p:nvPr/>
        </p:nvSpPr>
        <p:spPr>
          <a:xfrm>
            <a:off x="3652952" y="404664"/>
            <a:ext cx="1283567" cy="1103917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423266" y="124468"/>
            <a:ext cx="43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cxnSp>
        <p:nvCxnSpPr>
          <p:cNvPr id="37" name="Přímá spojnice 36"/>
          <p:cNvCxnSpPr>
            <a:endCxn id="11" idx="6"/>
          </p:cNvCxnSpPr>
          <p:nvPr/>
        </p:nvCxnSpPr>
        <p:spPr>
          <a:xfrm>
            <a:off x="4677547" y="493800"/>
            <a:ext cx="583309" cy="4404331"/>
          </a:xfrm>
          <a:prstGeom prst="line">
            <a:avLst/>
          </a:prstGeom>
          <a:ln w="19050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 rot="10800000" flipH="1" flipV="1">
            <a:off x="2187582" y="3429000"/>
            <a:ext cx="432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2736703" y="3290391"/>
            <a:ext cx="236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33406" y="2453723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5" name="Zaoblený obdélník 24">
            <a:hlinkClick r:id="rId4" action="ppaction://hlinksldjump"/>
          </p:cNvPr>
          <p:cNvSpPr/>
          <p:nvPr/>
        </p:nvSpPr>
        <p:spPr>
          <a:xfrm>
            <a:off x="6228184" y="5524500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15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0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5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9000"/>
                            </p:stCondLst>
                            <p:childTnLst>
                              <p:par>
                                <p:cTn id="8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500"/>
                            </p:stCondLst>
                            <p:childTnLst>
                              <p:par>
                                <p:cTn id="9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0"/>
                            </p:stCondLst>
                            <p:childTnLst>
                              <p:par>
                                <p:cTn id="9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0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 animBg="1"/>
      <p:bldP spid="10" grpId="0"/>
      <p:bldP spid="11" grpId="0" animBg="1"/>
      <p:bldP spid="16" grpId="0"/>
      <p:bldP spid="19" grpId="0" animBg="1"/>
      <p:bldP spid="20" grpId="0" animBg="1"/>
      <p:bldP spid="29" grpId="0"/>
      <p:bldP spid="31" grpId="0" animBg="1"/>
      <p:bldP spid="32" grpId="0"/>
      <p:bldP spid="34" grpId="0" animBg="1"/>
      <p:bldP spid="35" grpId="0"/>
      <p:bldP spid="38" grpId="0"/>
      <p:bldP spid="39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konstrukce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Postup 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</m:oMath>
                </a14:m>
                <a:endParaRPr lang="cs-CZ" i="1" dirty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:r>
                  <a:rPr lang="cs-CZ" dirty="0"/>
                  <a:t>X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r>
                  <a:rPr lang="cs-CZ" dirty="0" smtClean="0"/>
                  <a:t>m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4,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r>
                  <a:rPr lang="cs-CZ" dirty="0"/>
                  <a:t>S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:r>
                  <a:rPr lang="cs-CZ" dirty="0" smtClean="0"/>
                  <a:t>n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  <m:r>
                          <a:rPr lang="cs-CZ" i="1" smtClean="0">
                            <a:latin typeface="Cambria Math"/>
                          </a:rPr>
                          <m:t>;</m:t>
                        </m:r>
                        <m:d>
                          <m:dPr>
                            <m:begChr m:val="|"/>
                            <m:endChr m:val="|"/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𝐴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</m:d>
                      </m:e>
                    </m:d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r>
                  <a:rPr lang="cs-CZ" dirty="0" smtClean="0">
                    <a:ea typeface="Cambria Math"/>
                  </a:rPr>
                  <a:t>Konstrukce má dvě řešení, jelikož kružnice m protne přímku AX ve dvou bodech. Vzniknou tedy dva středy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ea typeface="Cambria Math"/>
                  </a:rPr>
                  <a:t>.</a:t>
                </a:r>
                <a:endParaRPr lang="cs-CZ" dirty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 r="-1120" b="-12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6660232" y="4365104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06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Aritmetická posloupnost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0" dirty="0" smtClean="0"/>
                  <a:t>je-li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=5,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=15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dirty="0" smtClean="0"/>
                  <a:t>Vycházíme </a:t>
                </a:r>
                <a:r>
                  <a:rPr lang="cs-CZ" dirty="0" smtClean="0"/>
                  <a:t>ze vzorce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+11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b="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3424634" y="4293096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19871" y="4221088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189560" y="5306541"/>
            <a:ext cx="202574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99085" y="5373216"/>
            <a:ext cx="201622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868591" y="5377383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45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Aritmetická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Řešíme dvě rovnice o dvou neznámých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              </m:t>
                      </m:r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   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∙(−1)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+11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+11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1</m:t>
                      </m:r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+6</m:t>
                      </m:r>
                      <m:r>
                        <a:rPr lang="cs-CZ" i="1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+6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2915816" y="2708920"/>
            <a:ext cx="280831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915816" y="3356992"/>
            <a:ext cx="280831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60093" y="3976489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69618" y="4043164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93046" y="5770587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702571" y="5837262"/>
            <a:ext cx="108012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6815447" y="5414181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75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Geometrická posloupnost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0" dirty="0" smtClean="0"/>
                  <a:t>je-li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=8,  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=128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dirty="0" smtClean="0"/>
                  <a:t>Vycházíme </a:t>
                </a:r>
                <a:r>
                  <a:rPr lang="cs-CZ" dirty="0" smtClean="0"/>
                  <a:t>z obecného vzorce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pPr marL="0" indent="0" algn="ctr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128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/÷8</m:t>
                    </m:r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16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  /∜</m:t>
                      </m:r>
                    </m:oMath>
                  </m:oMathPara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/>
              </a:p>
              <a:p>
                <a:pPr marL="0" indent="0" algn="ctr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b="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2762275" y="5517232"/>
            <a:ext cx="202574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71800" y="5589240"/>
            <a:ext cx="201622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6815447" y="5414181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526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Geometrická posloupnost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Pro určení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</m:oMath>
                </a14:m>
                <a:r>
                  <a:rPr lang="cs-CZ" dirty="0" smtClean="0"/>
                  <a:t>y</a:t>
                </a:r>
                <a:r>
                  <a:rPr lang="cs-CZ" dirty="0" smtClean="0"/>
                  <a:t>c</a:t>
                </a:r>
                <a:r>
                  <a:rPr lang="cs-CZ" dirty="0" smtClean="0"/>
                  <a:t>házíme ze vzorce </a:t>
                </a:r>
                <a:r>
                  <a:rPr lang="cs-CZ" dirty="0"/>
                  <a:t>pro n-</a:t>
                </a:r>
                <a:r>
                  <a:rPr lang="cs-CZ" dirty="0" err="1"/>
                  <a:t>tý</a:t>
                </a:r>
                <a:r>
                  <a:rPr lang="cs-CZ" dirty="0"/>
                  <a:t> </a:t>
                </a:r>
                <a:r>
                  <a:rPr lang="cs-CZ" dirty="0" smtClean="0"/>
                  <a:t>člen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Dosadíme zadaný člen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8=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4   /÷4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2690267" y="5229200"/>
            <a:ext cx="202574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99792" y="5301208"/>
            <a:ext cx="201622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6815447" y="5414181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32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Analytická geometrie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7620000" cy="4997152"/>
              </a:xfrm>
            </p:spPr>
            <p:txBody>
              <a:bodyPr/>
              <a:lstStyle/>
              <a:p>
                <a:pPr marL="114300" indent="0">
                  <a:buNone/>
                </a:pPr>
                <a:endParaRPr lang="cs-CZ" dirty="0"/>
              </a:p>
              <a:p>
                <a:r>
                  <a:rPr lang="cs-CZ" dirty="0" smtClean="0"/>
                  <a:t>Použijeme vzorec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𝑨𝑩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𝒂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cs-CZ" sz="2400" b="1" i="1">
                                <a:latin typeface="Cambria Math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𝒃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sz="2400" b="1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𝒂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𝟐</m:t>
                                </m:r>
                              </m:sub>
                            </m:sSub>
                            <m:r>
                              <a:rPr lang="cs-CZ" sz="2400" b="1" i="1">
                                <a:latin typeface="Cambria Math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𝒃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𝟐</m:t>
                                </m:r>
                              </m:sub>
                            </m:sSub>
                          </m:num>
                          <m:den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endParaRPr lang="cs-CZ" sz="2400" b="1" dirty="0"/>
              </a:p>
              <a:p>
                <a:r>
                  <a:rPr lang="cs-CZ" dirty="0" smtClean="0"/>
                  <a:t>Vzoreček jen aplikujeme na souřadnice bodů K,L</a:t>
                </a: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𝑲𝑳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𝒌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𝒍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000" b="1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𝒌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𝒍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114300" indent="0">
                  <a:buNone/>
                </a:pPr>
                <a:endParaRPr lang="cs-CZ" sz="2000" b="1" i="1" dirty="0" smtClean="0">
                  <a:latin typeface="Cambria Math"/>
                </a:endParaRP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𝑲𝑳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sz="20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𝟒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000" b="1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sz="20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114300" indent="0">
                  <a:buNone/>
                </a:pPr>
                <a:endParaRPr lang="cs-CZ" sz="2000" b="1" i="1" dirty="0" smtClean="0">
                  <a:latin typeface="Cambria Math"/>
                </a:endParaRP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𝑲𝑳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000" b="1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𝟎</m:t>
                              </m:r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7620000" cy="499715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6815447" y="5414181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60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Máme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2,−5</m:t>
                        </m:r>
                      </m:e>
                    </m:d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</m:oMath>
                </a14:m>
                <a:r>
                  <a:rPr lang="cs-CZ" dirty="0" smtClean="0"/>
                  <a:t>. Určete rozdíl těchto vektorů.</a:t>
                </a:r>
              </a:p>
              <a:p>
                <a:endParaRPr lang="cs-CZ" dirty="0"/>
              </a:p>
              <a:p>
                <a:r>
                  <a:rPr lang="cs-CZ" dirty="0" smtClean="0"/>
                  <a:t>Platí, že 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2−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−5</m:t>
                            </m:r>
                          </m:e>
                        </m:d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7,−6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u="sng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u="sng" smtClean="0">
                            <a:latin typeface="Cambria Math"/>
                          </a:rPr>
                          <m:t>𝒘</m:t>
                        </m:r>
                      </m:e>
                    </m:acc>
                    <m:r>
                      <a:rPr lang="cs-CZ" b="1" i="1" u="sng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 u="sng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u="sng" smtClean="0">
                            <a:latin typeface="Cambria Math"/>
                          </a:rPr>
                          <m:t>𝟕</m:t>
                        </m:r>
                        <m:r>
                          <a:rPr lang="cs-CZ" b="1" i="1" u="sng" smtClean="0">
                            <a:latin typeface="Cambria Math"/>
                          </a:rPr>
                          <m:t>,−</m:t>
                        </m:r>
                        <m:r>
                          <a:rPr lang="cs-CZ" b="1" i="1" u="sng" smtClean="0">
                            <a:latin typeface="Cambria Math"/>
                          </a:rPr>
                          <m:t>𝟔</m:t>
                        </m:r>
                      </m:e>
                    </m:d>
                  </m:oMath>
                </a14:m>
                <a:endParaRPr lang="cs-CZ" b="1" u="sng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Analytická geometrie</a:t>
            </a:r>
            <a:endParaRPr lang="cs-CZ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6815447" y="5414181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02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Analytická geometrie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1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1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100" i="1">
                        <a:latin typeface="Cambria Math"/>
                      </a:rPr>
                      <m:t>=</m:t>
                    </m:r>
                    <m:r>
                      <a:rPr lang="cs-CZ" sz="2100" i="1">
                        <a:latin typeface="Cambria Math"/>
                      </a:rPr>
                      <m:t>𝐵</m:t>
                    </m:r>
                    <m:r>
                      <a:rPr lang="cs-CZ" sz="2100" i="1">
                        <a:latin typeface="Cambria Math"/>
                      </a:rPr>
                      <m:t>−</m:t>
                    </m:r>
                    <m:r>
                      <a:rPr lang="cs-CZ" sz="2100" i="1">
                        <a:latin typeface="Cambria Math"/>
                      </a:rPr>
                      <m:t>𝐴</m:t>
                    </m:r>
                    <m:r>
                      <a:rPr lang="cs-CZ" sz="2100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100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1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4−0, 3−0</m:t>
                        </m:r>
                      </m:e>
                    </m:d>
                    <m:r>
                      <a:rPr lang="cs-CZ" sz="21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4,3</m:t>
                        </m:r>
                      </m:e>
                    </m:d>
                  </m:oMath>
                </a14:m>
                <a:endParaRPr lang="cs-CZ" sz="2100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1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1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100" i="1">
                        <a:latin typeface="Cambria Math"/>
                      </a:rPr>
                      <m:t>=</m:t>
                    </m:r>
                    <m:r>
                      <a:rPr lang="cs-CZ" sz="2100" b="0" i="1" smtClean="0">
                        <a:latin typeface="Cambria Math"/>
                      </a:rPr>
                      <m:t>𝐵</m:t>
                    </m:r>
                    <m:r>
                      <a:rPr lang="cs-CZ" sz="2100" i="1"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100" b="0" i="0" smtClean="0">
                        <a:latin typeface="Cambria Math"/>
                      </a:rPr>
                      <m:t>C</m:t>
                    </m:r>
                    <m:r>
                      <a:rPr lang="cs-CZ" sz="210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4</m:t>
                        </m:r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21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−2</m:t>
                            </m:r>
                          </m:e>
                        </m:d>
                        <m:r>
                          <a:rPr lang="cs-CZ" sz="2100" b="0" i="1" smtClean="0">
                            <a:latin typeface="Cambria Math"/>
                          </a:rPr>
                          <m:t>,</m:t>
                        </m:r>
                        <m:r>
                          <a:rPr lang="cs-CZ" sz="2100" i="1">
                            <a:latin typeface="Cambria Math"/>
                          </a:rPr>
                          <m:t> </m:t>
                        </m:r>
                        <m:r>
                          <a:rPr lang="cs-CZ" sz="2100" b="0" i="1" smtClean="0">
                            <a:latin typeface="Cambria Math"/>
                          </a:rPr>
                          <m:t>3</m:t>
                        </m:r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5</m:t>
                        </m:r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6</m:t>
                        </m:r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r>
                          <a:rPr lang="cs-CZ" sz="2100" b="0" i="1" smtClean="0">
                            <a:latin typeface="Cambria Math"/>
                          </a:rPr>
                          <m:t>−2</m:t>
                        </m:r>
                      </m:e>
                    </m:d>
                  </m:oMath>
                </a14:m>
                <a:endParaRPr lang="cs-CZ" sz="2100" dirty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1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1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100" i="1">
                        <a:latin typeface="Cambria Math"/>
                      </a:rPr>
                      <m:t>=</m:t>
                    </m:r>
                    <m:r>
                      <a:rPr lang="cs-CZ" sz="2100" i="1">
                        <a:latin typeface="Cambria Math"/>
                      </a:rPr>
                      <m:t>𝐶</m:t>
                    </m:r>
                    <m:r>
                      <a:rPr lang="cs-CZ" sz="2100" i="1">
                        <a:latin typeface="Cambria Math"/>
                      </a:rPr>
                      <m:t>−</m:t>
                    </m:r>
                    <m:r>
                      <a:rPr lang="cs-CZ" sz="2100" i="1">
                        <a:latin typeface="Cambria Math"/>
                      </a:rPr>
                      <m:t>𝐴</m:t>
                    </m:r>
                    <m:r>
                      <a:rPr lang="cs-CZ" sz="210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i="1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i="1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i="1">
                            <a:latin typeface="Cambria Math"/>
                          </a:rPr>
                          <m:t>−2−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0</m:t>
                        </m:r>
                        <m:r>
                          <a:rPr lang="cs-CZ" sz="2100" i="1">
                            <a:latin typeface="Cambria Math"/>
                          </a:rPr>
                          <m:t>, 5−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0</m:t>
                        </m:r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2</m:t>
                        </m:r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r>
                          <a:rPr lang="cs-CZ" sz="2100" b="0" i="1" smtClean="0">
                            <a:latin typeface="Cambria Math"/>
                          </a:rPr>
                          <m:t>5</m:t>
                        </m:r>
                      </m:e>
                    </m:d>
                  </m:oMath>
                </a14:m>
                <a:endParaRPr lang="cs-CZ" sz="2100" dirty="0"/>
              </a:p>
              <a:p>
                <a:pPr marL="114300" indent="0">
                  <a:buNone/>
                </a:pPr>
                <a:endParaRPr lang="cs-CZ" dirty="0"/>
              </a:p>
              <a:p>
                <a:r>
                  <a:rPr lang="cs-CZ" dirty="0" smtClean="0"/>
                  <a:t>Nyní určíme úhly jednotlivých dvojic vektorů</a:t>
                </a:r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V="1">
            <a:off x="4075062" y="3718382"/>
            <a:ext cx="2232248" cy="2016224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075062" y="5734606"/>
            <a:ext cx="288032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307310" y="3718382"/>
            <a:ext cx="648072" cy="2016224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751026" y="5630247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𝑨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1026" y="5630247"/>
                <a:ext cx="38985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39136" y="5631587"/>
                <a:ext cx="404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𝑩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9136" y="5631587"/>
                <a:ext cx="40427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336196" y="3531384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𝑪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6196" y="3531384"/>
                <a:ext cx="38985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louk 9"/>
          <p:cNvSpPr/>
          <p:nvPr/>
        </p:nvSpPr>
        <p:spPr>
          <a:xfrm>
            <a:off x="3945951" y="5318359"/>
            <a:ext cx="792088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37931" y="5309920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7931" y="5309920"/>
                <a:ext cx="38985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860786" y="4357162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0786" y="4357162"/>
                <a:ext cx="38985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louk 12"/>
          <p:cNvSpPr/>
          <p:nvPr/>
        </p:nvSpPr>
        <p:spPr>
          <a:xfrm flipH="1">
            <a:off x="6559338" y="5218254"/>
            <a:ext cx="684076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250636" y="5251009"/>
                <a:ext cx="394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0636" y="5251009"/>
                <a:ext cx="39466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louk 14"/>
          <p:cNvSpPr/>
          <p:nvPr/>
        </p:nvSpPr>
        <p:spPr>
          <a:xfrm rot="5797800" flipV="1">
            <a:off x="5822308" y="3270820"/>
            <a:ext cx="1197116" cy="1259792"/>
          </a:xfrm>
          <a:prstGeom prst="arc">
            <a:avLst>
              <a:gd name="adj1" fmla="val 16200000"/>
              <a:gd name="adj2" fmla="val 2857951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32856" y="4355303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𝒘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2856" y="4355303"/>
                <a:ext cx="41870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515222" y="5734606"/>
                <a:ext cx="3866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𝒖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5222" y="5734606"/>
                <a:ext cx="38664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609136" y="4539969"/>
                <a:ext cx="3754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9136" y="4539969"/>
                <a:ext cx="37542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>
            <a:hlinkClick r:id="rId12" action="ppaction://hlinksldjump"/>
          </p:cNvPr>
          <p:cNvSpPr/>
          <p:nvPr/>
        </p:nvSpPr>
        <p:spPr>
          <a:xfrm>
            <a:off x="7243414" y="6026815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08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 animBg="1"/>
      <p:bldP spid="11" grpId="0"/>
      <p:bldP spid="12" grpId="0"/>
      <p:bldP spid="13" grpId="0" animBg="1"/>
      <p:bldP spid="14" grpId="0"/>
      <p:bldP spid="16" grpId="0"/>
      <p:bldP spid="17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Analytická geometrie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b="1" u="sng" dirty="0" smtClean="0"/>
                  <a:t>Úhel </a:t>
                </a: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u="sng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b="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000" b="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000" i="1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d>
                              <m:dPr>
                                <m:begChr m:val="‖"/>
                                <m:endChr m:val="‖"/>
                                <m:ctrlPr>
                                  <a:rPr lang="cs-CZ" sz="200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</m:e>
                            </m:d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</m:e>
                            </m:d>
                            <m:r>
                              <a:rPr lang="cs-CZ" sz="2000" b="0" i="1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</m:e>
                            </m:d>
                          </m:den>
                        </m:f>
                      </m:e>
                    </m:func>
                    <m:r>
                      <a:rPr lang="cs-CZ" sz="2000" b="0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4∙</m:t>
                            </m:r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+3∙5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  <m:r>
                          <a:rPr lang="cs-CZ" sz="20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5</m:t>
                                </m:r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−8+15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25∙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29</m:t>
                            </m:r>
                          </m:e>
                        </m:rad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725</m:t>
                            </m:r>
                          </m:e>
                        </m:rad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27</m:t>
                        </m:r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=0,26</m:t>
                    </m:r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</m:func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=0,26 </m:t>
                    </m:r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⇒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𝟕𝟓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000" b="1" dirty="0" smtClean="0"/>
              </a:p>
              <a:p>
                <a:endParaRPr lang="cs-CZ" sz="2000" b="1" dirty="0"/>
              </a:p>
              <a:p>
                <a:r>
                  <a:rPr lang="cs-CZ" sz="2000" b="1" u="sng" dirty="0"/>
                  <a:t>Úhel </a:t>
                </a:r>
                <a14:m>
                  <m:oMath xmlns:m="http://schemas.openxmlformats.org/officeDocument/2006/math">
                    <m:r>
                      <a:rPr lang="cs-CZ" sz="2000" b="1" i="1" u="sng" smtClean="0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endParaRPr lang="cs-CZ" sz="2000" b="1" u="sng" dirty="0"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i="1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𝛽</m:t>
                        </m:r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d>
                              <m:dPr>
                                <m:begChr m:val="‖"/>
                                <m:endChr m:val="‖"/>
                                <m:ctrlPr>
                                  <a:rPr lang="cs-CZ" sz="200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den>
                        </m:f>
                      </m:e>
                    </m:func>
                    <m:r>
                      <a:rPr lang="cs-CZ" sz="200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4∙6+3∙</m:t>
                            </m:r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∙</m:t>
                        </m:r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6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24−6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25∙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40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18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1000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18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33</m:t>
                        </m:r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55</m:t>
                    </m:r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𝛽</m:t>
                        </m:r>
                      </m:e>
                    </m:func>
                    <m:r>
                      <a:rPr lang="cs-CZ" sz="2000" i="1">
                        <a:latin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</a:rPr>
                      <m:t>55</m:t>
                    </m:r>
                    <m:r>
                      <a:rPr lang="cs-CZ" sz="2000" i="1">
                        <a:latin typeface="Cambria Math"/>
                      </a:rPr>
                      <m:t> 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⇒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sz="2000" b="1" i="1" smtClean="0">
                        <a:latin typeface="Cambria Math" panose="02040503050406030204" pitchFamily="18" charset="0"/>
                        <a:ea typeface="Cambria Math"/>
                      </a:rPr>
                      <m:t>𝟕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000" b="1" dirty="0" smtClean="0"/>
              </a:p>
              <a:p>
                <a:endParaRPr lang="cs-CZ" sz="2000" b="1" dirty="0"/>
              </a:p>
              <a:p>
                <a:r>
                  <a:rPr lang="cs-CZ" sz="2000" b="1" u="sng" dirty="0"/>
                  <a:t>Úhel </a:t>
                </a:r>
                <a14:m>
                  <m:oMath xmlns:m="http://schemas.openxmlformats.org/officeDocument/2006/math">
                    <m:r>
                      <a:rPr lang="cs-CZ" sz="2000" b="1" i="1" u="sng" smtClean="0">
                        <a:latin typeface="Cambria Math"/>
                        <a:ea typeface="Cambria Math"/>
                      </a:rPr>
                      <m:t>𝛄</m:t>
                    </m:r>
                  </m:oMath>
                </a14:m>
                <a:endParaRPr lang="cs-CZ" sz="2000" b="1" i="1" u="sng" dirty="0" smtClean="0">
                  <a:latin typeface="Cambria Math"/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i="1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𝛾</m:t>
                        </m:r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d>
                              <m:dPr>
                                <m:begChr m:val="‖"/>
                                <m:endChr m:val="‖"/>
                                <m:ctrlPr>
                                  <a:rPr lang="cs-CZ" sz="200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den>
                        </m:f>
                      </m:e>
                    </m:func>
                    <m:r>
                      <a:rPr lang="cs-CZ" sz="200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∙6+5∙</m:t>
                            </m:r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5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∙</m:t>
                        </m:r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6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i="1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i="1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−12−10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29</m:t>
                            </m:r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40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−22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1160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22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3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65</m:t>
                    </m:r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𝛾</m:t>
                        </m:r>
                      </m:e>
                    </m:func>
                    <m:r>
                      <a:rPr lang="cs-CZ" sz="2000" i="1">
                        <a:latin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</a:rPr>
                      <m:t>6</m:t>
                    </m:r>
                    <m:r>
                      <a:rPr lang="cs-CZ" sz="2000" i="1">
                        <a:latin typeface="Cambria Math"/>
                      </a:rPr>
                      <m:t>5 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⇒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 panose="02040503050406030204" pitchFamily="18" charset="0"/>
                        <a:ea typeface="Cambria Math"/>
                      </a:rPr>
                      <m:t>𝟒𝟖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000" b="1" dirty="0"/>
              </a:p>
              <a:p>
                <a:endParaRPr lang="cs-CZ" sz="2000" b="1" dirty="0"/>
              </a:p>
              <a:p>
                <a:endParaRPr lang="cs-CZ" sz="2000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7236296" y="5949280"/>
            <a:ext cx="1080120" cy="712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86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VYSTUPY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VY_32_inovace_MAT_06_KO</a:t>
            </a:r>
          </a:p>
          <a:p>
            <a:endParaRPr lang="cs-CZ" altLang="cs-CZ" dirty="0" smtClean="0"/>
          </a:p>
          <a:p>
            <a:pPr lvl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VYSTUPY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VY_32_inovace_MAT_10_KO</a:t>
            </a:r>
          </a:p>
          <a:p>
            <a:endParaRPr lang="cs-CZ" altLang="cs-CZ" dirty="0" smtClean="0"/>
          </a:p>
          <a:p>
            <a:pPr lvl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VYSTUPY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VY_32_inovace_MAT_12_KO</a:t>
            </a:r>
          </a:p>
          <a:p>
            <a:pPr lvl="0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VYSTUPY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VY_32_inovace_MAT_16_KO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VYSTUPY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VY_32_inovace_MAT_18_KO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VYSTUPY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VY_32_inovace_MAT_19_KO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altLang="cs-CZ" dirty="0"/>
          </a:p>
          <a:p>
            <a:endParaRPr lang="cs-CZ" altLang="cs-CZ" dirty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1938</TotalTime>
  <Words>1447</Words>
  <Application>Microsoft Office PowerPoint</Application>
  <PresentationFormat>Předvádění na obrazovce (4:3)</PresentationFormat>
  <Paragraphs>227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Sousedství</vt:lpstr>
      <vt:lpstr>Prezentace aplikace PowerPoint</vt:lpstr>
      <vt:lpstr>Souhrnné opakování</vt:lpstr>
      <vt:lpstr>1. Konstrukční úlohy</vt:lpstr>
      <vt:lpstr>2. Aritmetická posloupnost</vt:lpstr>
      <vt:lpstr>3. Geometrická posloupnost</vt:lpstr>
      <vt:lpstr>4. Analytická posloupnost</vt:lpstr>
      <vt:lpstr>Náčrtek</vt:lpstr>
      <vt:lpstr>Konstrukce</vt:lpstr>
      <vt:lpstr>Popis konstrukce</vt:lpstr>
      <vt:lpstr>Aritmetická posloupnost</vt:lpstr>
      <vt:lpstr>Aritmetická posloupnost</vt:lpstr>
      <vt:lpstr>Geometrická posloupnost</vt:lpstr>
      <vt:lpstr>Geometrická posloupnost</vt:lpstr>
      <vt:lpstr>Analytická geometrie</vt:lpstr>
      <vt:lpstr>Analytická geometrie</vt:lpstr>
      <vt:lpstr>Analytická geometrie</vt:lpstr>
      <vt:lpstr>Analytická geometrie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219</cp:revision>
  <cp:lastPrinted>2014-04-04T07:13:24Z</cp:lastPrinted>
  <dcterms:created xsi:type="dcterms:W3CDTF">2014-01-22T19:10:32Z</dcterms:created>
  <dcterms:modified xsi:type="dcterms:W3CDTF">1980-01-03T23:12:47Z</dcterms:modified>
</cp:coreProperties>
</file>