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9" r:id="rId2"/>
    <p:sldId id="260" r:id="rId3"/>
    <p:sldId id="261" r:id="rId4"/>
    <p:sldId id="265" r:id="rId5"/>
    <p:sldId id="262" r:id="rId6"/>
    <p:sldId id="263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8" r:id="rId19"/>
    <p:sldId id="27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638" autoAdjust="0"/>
  </p:normalViewPr>
  <p:slideViewPr>
    <p:cSldViewPr>
      <p:cViewPr varScale="1">
        <p:scale>
          <a:sx n="69" d="100"/>
          <a:sy n="69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VY_32_INOVACE_20_Anglický jazyk 6. </a:t>
          </a:r>
          <a:r>
            <a:rPr lang="cs-CZ" dirty="0" err="1" smtClean="0"/>
            <a:t>ročník_Buildings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dirty="0" err="1" smtClean="0"/>
            <a:t>Buildings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14960AD-389A-4924-81E9-140031455370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FAC2DC5-3076-4A7F-B4E8-CBA4C7F153B4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AA7A241-15E9-4713-A110-B3D566156416}" type="presOf" srcId="{D8197B8C-B260-4A16-BDF4-0947B075E274}" destId="{5A5FFA88-C948-4069-8E93-59FA12366E83}" srcOrd="1" destOrd="0" presId="urn:microsoft.com/office/officeart/2005/8/layout/target3"/>
    <dgm:cxn modelId="{4F8FB436-01D3-48D2-8789-AB1B666CBF5A}" type="presOf" srcId="{D1B46980-6531-4606-95E6-44980827E919}" destId="{2BE915AB-18AA-4053-B92C-3BFC9ED204BB}" srcOrd="1" destOrd="0" presId="urn:microsoft.com/office/officeart/2005/8/layout/target3"/>
    <dgm:cxn modelId="{2FA8682B-170D-4E2F-B961-42F2FE82ECDF}" type="presOf" srcId="{4C35D32F-0EAB-4CD7-82EE-45574DC2A586}" destId="{890E4F0B-2866-4A3F-A3C7-2A14B1797930}" srcOrd="1" destOrd="0" presId="urn:microsoft.com/office/officeart/2005/8/layout/target3"/>
    <dgm:cxn modelId="{399EA889-8D82-4032-A34B-C53DBDF4D438}" type="presOf" srcId="{D8197B8C-B260-4A16-BDF4-0947B075E274}" destId="{25B08C86-7E15-44DC-BE7F-FFB55DD49D12}" srcOrd="0" destOrd="0" presId="urn:microsoft.com/office/officeart/2005/8/layout/target3"/>
    <dgm:cxn modelId="{4E99CB02-D182-4B68-8945-D5DCCE1E7D62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B22E-9928-4309-8BBF-B03972A6DEBE}" type="presOf" srcId="{D1D4F407-5343-4D3F-B5B9-D407B03CAEB4}" destId="{D005CE8C-CC26-4C3E-AC11-E15060ECD759}" srcOrd="0" destOrd="0" presId="urn:microsoft.com/office/officeart/2005/8/layout/target3"/>
    <dgm:cxn modelId="{3C4B50D5-5F59-472C-A60A-002A79818C61}" type="presOf" srcId="{B651F6E3-6281-48DB-9319-2AEAFDAE7572}" destId="{619D679B-A015-4ECF-8348-D1034C574F40}" srcOrd="0" destOrd="0" presId="urn:microsoft.com/office/officeart/2005/8/layout/target3"/>
    <dgm:cxn modelId="{3E8325C2-0DC0-46D6-9421-4FB7F6F848C2}" type="presOf" srcId="{4C35D32F-0EAB-4CD7-82EE-45574DC2A586}" destId="{8BEBB6EC-1DAA-4CAC-8A25-BC0FCBD5DBD5}" srcOrd="0" destOrd="0" presId="urn:microsoft.com/office/officeart/2005/8/layout/target3"/>
    <dgm:cxn modelId="{51E9A6D7-FF3E-4035-9752-545560B7B0C8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EE45902-C604-44D3-B2E6-B71DAB6A1BE5}" type="presParOf" srcId="{333A1088-737F-45CB-B68E-254E46348037}" destId="{F5ABB229-8D3B-4694-996A-96F23CF14429}" srcOrd="0" destOrd="0" presId="urn:microsoft.com/office/officeart/2005/8/layout/target3"/>
    <dgm:cxn modelId="{74F3411C-D62D-4D5F-BDB2-DEA8EB5EC871}" type="presParOf" srcId="{333A1088-737F-45CB-B68E-254E46348037}" destId="{F41139FD-01EE-4571-8B17-4FB00FC51163}" srcOrd="1" destOrd="0" presId="urn:microsoft.com/office/officeart/2005/8/layout/target3"/>
    <dgm:cxn modelId="{0425779F-49EF-4126-93F7-790F13C00093}" type="presParOf" srcId="{333A1088-737F-45CB-B68E-254E46348037}" destId="{D005CE8C-CC26-4C3E-AC11-E15060ECD759}" srcOrd="2" destOrd="0" presId="urn:microsoft.com/office/officeart/2005/8/layout/target3"/>
    <dgm:cxn modelId="{0E8452C3-9F75-4B09-9150-A635D1B8D6A4}" type="presParOf" srcId="{333A1088-737F-45CB-B68E-254E46348037}" destId="{2C702D82-9B77-49B7-9568-BB8EB47C3372}" srcOrd="3" destOrd="0" presId="urn:microsoft.com/office/officeart/2005/8/layout/target3"/>
    <dgm:cxn modelId="{33FCCBE7-94CC-4276-9286-3CC938F02099}" type="presParOf" srcId="{333A1088-737F-45CB-B68E-254E46348037}" destId="{A52A0455-90FF-4808-ABD0-F02540D31D5A}" srcOrd="4" destOrd="0" presId="urn:microsoft.com/office/officeart/2005/8/layout/target3"/>
    <dgm:cxn modelId="{CC6C2448-E35C-4969-80C2-CD365D81978D}" type="presParOf" srcId="{333A1088-737F-45CB-B68E-254E46348037}" destId="{6140AFEC-043D-4C43-A2F9-D0F5331DF3A3}" srcOrd="5" destOrd="0" presId="urn:microsoft.com/office/officeart/2005/8/layout/target3"/>
    <dgm:cxn modelId="{6B019D89-70A3-4CA3-8CE7-9CCF52D309EA}" type="presParOf" srcId="{333A1088-737F-45CB-B68E-254E46348037}" destId="{9358AC05-5D7D-4327-9F80-1AD486AEA664}" srcOrd="6" destOrd="0" presId="urn:microsoft.com/office/officeart/2005/8/layout/target3"/>
    <dgm:cxn modelId="{ADA1F97E-0F2F-4904-B3D0-25965141895A}" type="presParOf" srcId="{333A1088-737F-45CB-B68E-254E46348037}" destId="{313FC574-E1CD-4FB4-B054-0B805CE0447D}" srcOrd="7" destOrd="0" presId="urn:microsoft.com/office/officeart/2005/8/layout/target3"/>
    <dgm:cxn modelId="{E03000D3-C013-4489-A6D2-520FD97D238A}" type="presParOf" srcId="{333A1088-737F-45CB-B68E-254E46348037}" destId="{619D679B-A015-4ECF-8348-D1034C574F40}" srcOrd="8" destOrd="0" presId="urn:microsoft.com/office/officeart/2005/8/layout/target3"/>
    <dgm:cxn modelId="{3E1DB453-5C0B-4687-BDBC-9D86B7CA2EA8}" type="presParOf" srcId="{333A1088-737F-45CB-B68E-254E46348037}" destId="{322283A8-4A27-4CDA-BAE3-F381106A9174}" srcOrd="9" destOrd="0" presId="urn:microsoft.com/office/officeart/2005/8/layout/target3"/>
    <dgm:cxn modelId="{F356BFEF-EA59-4C15-8CCE-2FF4353B5B25}" type="presParOf" srcId="{333A1088-737F-45CB-B68E-254E46348037}" destId="{FFC9F71D-1B4F-4AD9-A4A6-86ADEFC8AF5C}" srcOrd="10" destOrd="0" presId="urn:microsoft.com/office/officeart/2005/8/layout/target3"/>
    <dgm:cxn modelId="{BFBFB3D9-FC41-4427-BF11-93C3B44A9139}" type="presParOf" srcId="{333A1088-737F-45CB-B68E-254E46348037}" destId="{25B08C86-7E15-44DC-BE7F-FFB55DD49D12}" srcOrd="11" destOrd="0" presId="urn:microsoft.com/office/officeart/2005/8/layout/target3"/>
    <dgm:cxn modelId="{231903B3-EEF6-447A-9559-848DF916CC07}" type="presParOf" srcId="{333A1088-737F-45CB-B68E-254E46348037}" destId="{76644BE8-9D7C-4C09-B250-3D10AF48CBB7}" srcOrd="12" destOrd="0" presId="urn:microsoft.com/office/officeart/2005/8/layout/target3"/>
    <dgm:cxn modelId="{33F56E25-0BAC-487B-B070-6A79917AD799}" type="presParOf" srcId="{333A1088-737F-45CB-B68E-254E46348037}" destId="{EE85B701-7295-41C0-BA7A-34D3756A2AE6}" srcOrd="13" destOrd="0" presId="urn:microsoft.com/office/officeart/2005/8/layout/target3"/>
    <dgm:cxn modelId="{44A93847-95F4-49C3-B134-E01DB6AB39F5}" type="presParOf" srcId="{333A1088-737F-45CB-B68E-254E46348037}" destId="{8BEBB6EC-1DAA-4CAC-8A25-BC0FCBD5DBD5}" srcOrd="14" destOrd="0" presId="urn:microsoft.com/office/officeart/2005/8/layout/target3"/>
    <dgm:cxn modelId="{2DD9C048-F190-4C0A-8A8E-4D8AADBB3C82}" type="presParOf" srcId="{333A1088-737F-45CB-B68E-254E46348037}" destId="{AED2198E-93D5-4001-81B4-73124B309672}" srcOrd="15" destOrd="0" presId="urn:microsoft.com/office/officeart/2005/8/layout/target3"/>
    <dgm:cxn modelId="{9CD94DDB-6644-444D-AF87-8598D31BB89A}" type="presParOf" srcId="{333A1088-737F-45CB-B68E-254E46348037}" destId="{2BE915AB-18AA-4053-B92C-3BFC9ED204BB}" srcOrd="16" destOrd="0" presId="urn:microsoft.com/office/officeart/2005/8/layout/target3"/>
    <dgm:cxn modelId="{A1F2079C-66A7-42C0-A8C5-9A4C68137809}" type="presParOf" srcId="{333A1088-737F-45CB-B68E-254E46348037}" destId="{6BB5E863-4638-4E1D-BFDE-399D028AC4ED}" srcOrd="17" destOrd="0" presId="urn:microsoft.com/office/officeart/2005/8/layout/target3"/>
    <dgm:cxn modelId="{DFFC1EFD-0FB5-4C1E-9234-AC37721CE7EB}" type="presParOf" srcId="{333A1088-737F-45CB-B68E-254E46348037}" destId="{5A5FFA88-C948-4069-8E93-59FA12366E83}" srcOrd="18" destOrd="0" presId="urn:microsoft.com/office/officeart/2005/8/layout/target3"/>
    <dgm:cxn modelId="{A29BC820-8500-431D-B599-DB1C6A18FA5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ZŠ Týnec nad Labem</a:t>
          </a:r>
          <a:endParaRPr lang="cs-CZ" sz="17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Lenka Hrnčířová</a:t>
          </a:r>
          <a:endParaRPr lang="cs-CZ" sz="17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VY_32_INOVACE_20_Anglický jazyk 6. </a:t>
          </a:r>
          <a:r>
            <a:rPr lang="cs-CZ" sz="1700" kern="1200" dirty="0" err="1" smtClean="0"/>
            <a:t>ročník_Buildings</a:t>
          </a:r>
          <a:endParaRPr lang="cs-CZ" sz="17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</a:t>
          </a:r>
          <a:r>
            <a:rPr lang="cs-CZ" sz="1700" kern="1200" dirty="0" err="1" smtClean="0"/>
            <a:t>Buildings</a:t>
          </a:r>
          <a:endParaRPr lang="cs-CZ" sz="17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CZ.1.07/1.4.00/21.1921</a:t>
          </a:r>
          <a:endParaRPr lang="cs-CZ" sz="17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128595-DC9B-4CD6-A840-A022D0FAB07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D3361-A30B-4572-93D0-0E8AF93791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8482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655C19-1C42-47FD-AF91-D9D0ED32AF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728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8565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996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62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6213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7308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62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1425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1598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0367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42274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2780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325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32758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3294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3368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9250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0782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D3361-A30B-4572-93D0-0E8AF93791FF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296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87AF-6336-4548-9E61-D5AD02AD2AF6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F4FD6-76CF-450F-AB38-A7E1D95B1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283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87AF-6336-4548-9E61-D5AD02AD2AF6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F4FD6-76CF-450F-AB38-A7E1D95B1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783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87AF-6336-4548-9E61-D5AD02AD2AF6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F4FD6-76CF-450F-AB38-A7E1D95B1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276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87AF-6336-4548-9E61-D5AD02AD2AF6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F4FD6-76CF-450F-AB38-A7E1D95B1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30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87AF-6336-4548-9E61-D5AD02AD2AF6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F4FD6-76CF-450F-AB38-A7E1D95B1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721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87AF-6336-4548-9E61-D5AD02AD2AF6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F4FD6-76CF-450F-AB38-A7E1D95B1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022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87AF-6336-4548-9E61-D5AD02AD2AF6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F4FD6-76CF-450F-AB38-A7E1D95B1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869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87AF-6336-4548-9E61-D5AD02AD2AF6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F4FD6-76CF-450F-AB38-A7E1D95B1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95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87AF-6336-4548-9E61-D5AD02AD2AF6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F4FD6-76CF-450F-AB38-A7E1D95B1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164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87AF-6336-4548-9E61-D5AD02AD2AF6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F4FD6-76CF-450F-AB38-A7E1D95B1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18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87AF-6336-4548-9E61-D5AD02AD2AF6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F4FD6-76CF-450F-AB38-A7E1D95B1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902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687AF-6336-4548-9E61-D5AD02AD2AF6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8F4FD6-76CF-450F-AB38-A7E1D95B1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952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image" Target="../media/image3.jpeg"/><Relationship Id="rId7" Type="http://schemas.openxmlformats.org/officeDocument/2006/relationships/image" Target="../media/image7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0547852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53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128792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Anotace</a:t>
            </a:r>
          </a:p>
          <a:p>
            <a:r>
              <a:rPr lang="cs-CZ" sz="2400" dirty="0" smtClean="0"/>
              <a:t> </a:t>
            </a:r>
          </a:p>
          <a:p>
            <a:r>
              <a:rPr lang="cs-CZ" sz="2400" dirty="0" smtClean="0"/>
              <a:t>Anglický jazyk  6. ročník  - </a:t>
            </a:r>
            <a:r>
              <a:rPr lang="cs-CZ" sz="2400" dirty="0" err="1" smtClean="0"/>
              <a:t>Buildings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Prezentace k výkladu a </a:t>
            </a:r>
            <a:r>
              <a:rPr lang="cs-CZ" sz="2400" dirty="0" smtClean="0"/>
              <a:t> procvičení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Pojmenování obrázků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Slovíčka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Budovy  - rozdělení 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Podle popisu určit  jméno budovy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Výběr správně napsaného slova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SP – popiš dané budovy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Kontrola </a:t>
            </a:r>
          </a:p>
          <a:p>
            <a:pPr marL="457200" indent="-457200">
              <a:buAutoNum type="arabicParenR"/>
            </a:pPr>
            <a:r>
              <a:rPr lang="cs-CZ" sz="2400" smtClean="0"/>
              <a:t>Spojování slov</a:t>
            </a: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/>
          </a:p>
          <a:p>
            <a:r>
              <a:rPr lang="cs-CZ" sz="2400" dirty="0" smtClean="0"/>
              <a:t>Pomůcky: fixy na interaktivní tabuli</a:t>
            </a:r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389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92696"/>
            <a:ext cx="173477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err="1" smtClean="0">
                <a:solidFill>
                  <a:srgbClr val="FF0000"/>
                </a:solidFill>
              </a:rPr>
              <a:t>Buildings</a:t>
            </a:r>
            <a:endParaRPr lang="cs-CZ" sz="3200" b="1" u="sng" dirty="0" smtClean="0">
              <a:solidFill>
                <a:srgbClr val="FF0000"/>
              </a:solidFill>
            </a:endParaRPr>
          </a:p>
          <a:p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628800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buildings</a:t>
            </a:r>
            <a:r>
              <a:rPr lang="cs-CZ" sz="2800" b="1" dirty="0" smtClean="0"/>
              <a:t> do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know</a:t>
            </a:r>
            <a:r>
              <a:rPr lang="cs-CZ" sz="2800" b="1" dirty="0" smtClean="0"/>
              <a:t>  to call?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32980"/>
            <a:ext cx="1584176" cy="1596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http://ts1.mm.bing.net/images/thumbnail.aspx?q=4567333170053200&amp;id=c8a641067019b2d2fc2245f95cc20b93&amp;url=http%3a%2f%2fwww.pctapety.cz%2fimages%2fwallpapers%2fM-Zamek-Hluboka-847373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48" y="2780929"/>
            <a:ext cx="2133952" cy="1600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ts4.mm.bing.net/images/thumbnail.aspx?q=4994076825684143&amp;id=bc086c45fb75b0d76d2b201105cc6bc2&amp;url=http%3a%2f%2fwww.doloplazy.eu%2fuserFiles%2ffotogalerie%2fkostel%2fkoste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780929"/>
            <a:ext cx="2153662" cy="1615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ts1.mm.bing.net/images/thumbnail.aspx?q=4547438893531808&amp;id=914e3dedd2371100b7f9fda310f00e7e&amp;url=http%3a%2f%2fupload.wikimedia.org%2fwikipedia%2fcommons%2fthumb%2f1%2f19%2fRozhledna_Boubin.JPG%2f250px-Rozhledna_Boubin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811781"/>
            <a:ext cx="1237465" cy="2094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947570"/>
            <a:ext cx="1292855" cy="193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7803" y="4793494"/>
            <a:ext cx="2941635" cy="2064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4762" y="5472399"/>
            <a:ext cx="2120280" cy="1413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29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3568" y="548680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hospoda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1421160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hotel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2276872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knihovna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3284984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s</a:t>
            </a:r>
            <a:r>
              <a:rPr lang="cs-CZ" sz="3200" b="1" dirty="0" smtClean="0">
                <a:solidFill>
                  <a:schemeClr val="tx1"/>
                </a:solidFill>
              </a:rPr>
              <a:t>portovní hala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9255" y="4293096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nádraží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09255" y="5229200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rozhledna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99992" y="570709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pub</a:t>
            </a:r>
            <a:r>
              <a:rPr lang="cs-CZ" sz="3200" b="1" dirty="0" smtClean="0">
                <a:solidFill>
                  <a:schemeClr val="tx1"/>
                </a:solidFill>
              </a:rPr>
              <a:t>, </a:t>
            </a:r>
            <a:r>
              <a:rPr lang="cs-CZ" sz="3200" b="1" dirty="0" err="1" smtClean="0">
                <a:solidFill>
                  <a:schemeClr val="tx1"/>
                </a:solidFill>
              </a:rPr>
              <a:t>inn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10042" y="1421160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hotel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34125" y="2276872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library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34125" y="3218206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chemeClr val="tx1"/>
                </a:solidFill>
              </a:rPr>
              <a:t>s</a:t>
            </a:r>
            <a:r>
              <a:rPr lang="cs-CZ" sz="3200" b="1" dirty="0" err="1" smtClean="0">
                <a:solidFill>
                  <a:schemeClr val="tx1"/>
                </a:solidFill>
              </a:rPr>
              <a:t>ports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hall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34125" y="4287416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station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34125" y="5217840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3200" b="1" dirty="0" err="1">
                <a:solidFill>
                  <a:schemeClr val="tx1"/>
                </a:solidFill>
              </a:rPr>
              <a:t>l</a:t>
            </a:r>
            <a:r>
              <a:rPr lang="cs-CZ" sz="3200" b="1" dirty="0" err="1" smtClean="0">
                <a:solidFill>
                  <a:schemeClr val="tx1"/>
                </a:solidFill>
              </a:rPr>
              <a:t>ookout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tower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28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548680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kostel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1556792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h</a:t>
            </a:r>
            <a:r>
              <a:rPr lang="cs-CZ" sz="3200" b="1" dirty="0" smtClean="0">
                <a:solidFill>
                  <a:schemeClr val="tx1"/>
                </a:solidFill>
              </a:rPr>
              <a:t>rad, zámek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2564904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fontána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3501008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památník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14903" y="4437112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most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3734" y="5517232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továrna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11960" y="570709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church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11960" y="1506604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castle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44694" y="2564904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fountain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49808" y="3501008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monument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54833" y="4437112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bridge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81829" y="5459288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factory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458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548680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elektrárna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7016" y="1512284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nemocnice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2492896"/>
            <a:ext cx="3105975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policejní stanice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1621" y="3429000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divadlo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36188" y="4365104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kino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0933" y="5373216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muzeum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27984" y="548680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chemeClr val="tx1"/>
                </a:solidFill>
              </a:rPr>
              <a:t>p</a:t>
            </a:r>
            <a:r>
              <a:rPr lang="cs-CZ" sz="3200" b="1" dirty="0" err="1" smtClean="0">
                <a:solidFill>
                  <a:schemeClr val="tx1"/>
                </a:solidFill>
              </a:rPr>
              <a:t>ower</a:t>
            </a:r>
            <a:r>
              <a:rPr lang="cs-CZ" sz="3200" b="1" dirty="0" smtClean="0">
                <a:solidFill>
                  <a:schemeClr val="tx1"/>
                </a:solidFill>
              </a:rPr>
              <a:t> station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27984" y="1506604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hospital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27984" y="2492896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p</a:t>
            </a:r>
            <a:r>
              <a:rPr lang="cs-CZ" sz="3200" b="1" dirty="0" smtClean="0">
                <a:solidFill>
                  <a:schemeClr val="tx1"/>
                </a:solidFill>
              </a:rPr>
              <a:t>olice station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27984" y="3429000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theatre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27984" y="4365104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cinema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427984" y="5301208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museum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00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254230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err="1" smtClean="0"/>
              <a:t>build</a:t>
            </a:r>
            <a:r>
              <a:rPr lang="cs-CZ" sz="2800" dirty="0" smtClean="0"/>
              <a:t>  </a:t>
            </a:r>
            <a:r>
              <a:rPr lang="cs-CZ" sz="2800" dirty="0" err="1" smtClean="0"/>
              <a:t>different</a:t>
            </a:r>
            <a:r>
              <a:rPr lang="cs-CZ" sz="2800" dirty="0" smtClean="0"/>
              <a:t> </a:t>
            </a:r>
            <a:r>
              <a:rPr lang="cs-CZ" sz="2800" dirty="0" err="1" smtClean="0"/>
              <a:t>buildings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them</a:t>
            </a:r>
            <a:r>
              <a:rPr lang="cs-CZ" sz="2800" dirty="0" smtClean="0"/>
              <a:t> are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living</a:t>
            </a:r>
            <a:r>
              <a:rPr lang="cs-CZ" sz="2800" dirty="0"/>
              <a:t> </a:t>
            </a:r>
            <a:r>
              <a:rPr lang="cs-CZ" sz="2800" dirty="0" smtClean="0"/>
              <a:t>– a house, </a:t>
            </a:r>
            <a:r>
              <a:rPr lang="cs-CZ" sz="2800" dirty="0" err="1" smtClean="0"/>
              <a:t>flats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  <a:r>
              <a:rPr lang="cs-CZ" sz="2800" dirty="0" err="1" smtClean="0"/>
              <a:t>buildings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living</a:t>
            </a:r>
            <a:r>
              <a:rPr lang="cs-CZ" sz="2800" dirty="0" smtClean="0"/>
              <a:t> in </a:t>
            </a:r>
            <a:r>
              <a:rPr lang="cs-CZ" sz="2800" dirty="0" err="1" smtClean="0"/>
              <a:t>cities</a:t>
            </a:r>
            <a:r>
              <a:rPr lang="cs-CZ" sz="2800" dirty="0" smtClean="0"/>
              <a:t> are very </a:t>
            </a:r>
            <a:r>
              <a:rPr lang="cs-CZ" sz="2800" dirty="0" err="1" smtClean="0"/>
              <a:t>high</a:t>
            </a:r>
            <a:r>
              <a:rPr lang="cs-CZ" sz="2800" dirty="0" smtClean="0"/>
              <a:t> -  </a:t>
            </a:r>
          </a:p>
          <a:p>
            <a:endParaRPr lang="cs-CZ" sz="2800" dirty="0"/>
          </a:p>
          <a:p>
            <a:r>
              <a:rPr lang="cs-CZ" sz="2800" dirty="0" err="1"/>
              <a:t>s</a:t>
            </a:r>
            <a:r>
              <a:rPr lang="cs-CZ" sz="2800" dirty="0" err="1" smtClean="0"/>
              <a:t>kyscrapers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3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212975"/>
            <a:ext cx="1944216" cy="2911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http://ts2.mm.bing.net/images/thumbnail.aspx?q=4950135010230385&amp;id=78d01f7c427c8c606525f6358da9a659&amp;url=http%3a%2f%2fi.ceskestavby.cz%2ffotogalerie%2f1024x768_rodinne-domy-terasy-strechy-zahrad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981735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284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02386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Other</a:t>
            </a:r>
            <a:r>
              <a:rPr lang="cs-CZ" sz="3200" dirty="0" smtClean="0"/>
              <a:t> </a:t>
            </a:r>
            <a:r>
              <a:rPr lang="cs-CZ" sz="3200" dirty="0" err="1" smtClean="0"/>
              <a:t>buildings</a:t>
            </a:r>
            <a:r>
              <a:rPr lang="cs-CZ" sz="3200" dirty="0" smtClean="0"/>
              <a:t> are </a:t>
            </a:r>
            <a:r>
              <a:rPr lang="cs-CZ" sz="3200" dirty="0" err="1" smtClean="0"/>
              <a:t>built</a:t>
            </a:r>
            <a:r>
              <a:rPr lang="cs-CZ" sz="3200" dirty="0" smtClean="0"/>
              <a:t> </a:t>
            </a:r>
            <a:r>
              <a:rPr lang="cs-CZ" sz="3200" dirty="0" err="1" smtClean="0"/>
              <a:t>for</a:t>
            </a:r>
            <a:r>
              <a:rPr lang="cs-CZ" sz="3200" dirty="0" smtClean="0"/>
              <a:t> </a:t>
            </a:r>
            <a:r>
              <a:rPr lang="cs-CZ" sz="3200" dirty="0" err="1" smtClean="0"/>
              <a:t>different</a:t>
            </a:r>
            <a:r>
              <a:rPr lang="cs-CZ" sz="3200" dirty="0" smtClean="0"/>
              <a:t> </a:t>
            </a:r>
            <a:r>
              <a:rPr lang="cs-CZ" sz="3200" dirty="0" err="1" smtClean="0"/>
              <a:t>reasons</a:t>
            </a:r>
            <a:r>
              <a:rPr lang="cs-CZ" sz="3200" dirty="0" smtClean="0"/>
              <a:t> –</a:t>
            </a:r>
          </a:p>
          <a:p>
            <a:endParaRPr lang="cs-CZ" sz="3200" dirty="0" smtClean="0"/>
          </a:p>
          <a:p>
            <a:r>
              <a:rPr lang="cs-CZ" sz="3200" dirty="0" err="1"/>
              <a:t>f</a:t>
            </a:r>
            <a:r>
              <a:rPr lang="cs-CZ" sz="3200" dirty="0" err="1" smtClean="0"/>
              <a:t>or</a:t>
            </a:r>
            <a:r>
              <a:rPr lang="cs-CZ" sz="3200" dirty="0" smtClean="0"/>
              <a:t> shopping, </a:t>
            </a:r>
            <a:r>
              <a:rPr lang="cs-CZ" sz="3200" dirty="0" err="1" smtClean="0"/>
              <a:t>for</a:t>
            </a:r>
            <a:r>
              <a:rPr lang="cs-CZ" sz="3200" dirty="0" smtClean="0"/>
              <a:t> </a:t>
            </a:r>
            <a:r>
              <a:rPr lang="cs-CZ" sz="3200" dirty="0" err="1" smtClean="0"/>
              <a:t>studying</a:t>
            </a:r>
            <a:r>
              <a:rPr lang="cs-CZ" sz="3200" dirty="0" smtClean="0"/>
              <a:t>, </a:t>
            </a:r>
            <a:r>
              <a:rPr lang="cs-CZ" sz="3200" dirty="0" err="1" smtClean="0"/>
              <a:t>for</a:t>
            </a:r>
            <a:r>
              <a:rPr lang="cs-CZ" sz="3200" dirty="0" smtClean="0"/>
              <a:t> </a:t>
            </a:r>
            <a:r>
              <a:rPr lang="cs-CZ" sz="3200" dirty="0" err="1" smtClean="0"/>
              <a:t>sports</a:t>
            </a:r>
            <a:r>
              <a:rPr lang="cs-CZ" sz="3200" dirty="0" smtClean="0"/>
              <a:t>, </a:t>
            </a:r>
            <a:r>
              <a:rPr lang="cs-CZ" sz="3200" dirty="0" err="1" smtClean="0"/>
              <a:t>for</a:t>
            </a:r>
            <a:r>
              <a:rPr lang="cs-CZ" sz="3200" dirty="0" smtClean="0"/>
              <a:t> </a:t>
            </a:r>
          </a:p>
          <a:p>
            <a:endParaRPr lang="cs-CZ" sz="3200" dirty="0"/>
          </a:p>
          <a:p>
            <a:r>
              <a:rPr lang="cs-CZ" sz="3200" dirty="0" err="1"/>
              <a:t>e</a:t>
            </a:r>
            <a:r>
              <a:rPr lang="cs-CZ" sz="3200" dirty="0" err="1" smtClean="0"/>
              <a:t>ntertainment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2050" name="Picture 2" descr="C:\Users\Milan\AppData\Local\Microsoft\Windows\Temporary Internet Files\Content.IE5\VT2QK1QZ\MP9001445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097" y="3103225"/>
            <a:ext cx="2160240" cy="142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s2.mm.bing.net/images/thumbnail.aspx?q=4508496422371689&amp;id=dff7bbc949f258471e03622c504675bb&amp;url=http%3a%2f%2ffbh.cz%2f_uploads%2fhal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5558" y="2910465"/>
            <a:ext cx="2228850" cy="155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img12.rajce.idnes.cz/d1203/3/3869/3869247_c4648644023c94bb53c8f8a9cb3d2e44/images/Narodni_museum_Praha_04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7995" y="2844522"/>
            <a:ext cx="2245949" cy="168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horackova.cz/grafika/sd_divadlo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010" y="4685491"/>
            <a:ext cx="2608714" cy="1961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cz.marys.eu/img/accommodation/962/0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670254"/>
            <a:ext cx="280831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ilan\AppData\Local\Microsoft\Windows\Temporary Internet Files\Content.IE5\YTD5QMVC\MP90043948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181" y="4685491"/>
            <a:ext cx="2929604" cy="1961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719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84887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Read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description</a:t>
            </a:r>
            <a:r>
              <a:rPr lang="cs-CZ" sz="2800" b="1" dirty="0" smtClean="0">
                <a:solidFill>
                  <a:srgbClr val="FF0000"/>
                </a:solidFill>
              </a:rPr>
              <a:t> and call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buildings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building</a:t>
            </a:r>
            <a:r>
              <a:rPr lang="cs-CZ" sz="2800" dirty="0" smtClean="0"/>
              <a:t>  </a:t>
            </a:r>
            <a:r>
              <a:rPr lang="cs-CZ" sz="2800" dirty="0" err="1" smtClean="0"/>
              <a:t>over</a:t>
            </a:r>
            <a:r>
              <a:rPr lang="cs-CZ" sz="2800" dirty="0" smtClean="0"/>
              <a:t> a </a:t>
            </a:r>
            <a:r>
              <a:rPr lang="cs-CZ" sz="2800" dirty="0" err="1" smtClean="0"/>
              <a:t>river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couples</a:t>
            </a:r>
            <a:r>
              <a:rPr lang="cs-CZ" sz="2800" dirty="0" smtClean="0"/>
              <a:t> </a:t>
            </a:r>
            <a:r>
              <a:rPr lang="cs-CZ" sz="2800" dirty="0" err="1" smtClean="0"/>
              <a:t>both</a:t>
            </a:r>
            <a:r>
              <a:rPr lang="cs-CZ" sz="2800" dirty="0" smtClean="0"/>
              <a:t> </a:t>
            </a:r>
            <a:r>
              <a:rPr lang="cs-CZ" sz="2800" dirty="0" err="1" smtClean="0"/>
              <a:t>banks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river</a:t>
            </a:r>
            <a:r>
              <a:rPr lang="cs-CZ" sz="2800" dirty="0" smtClean="0"/>
              <a:t> and </a:t>
            </a:r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</a:p>
          <a:p>
            <a:r>
              <a:rPr lang="cs-CZ" sz="2800" dirty="0" err="1"/>
              <a:t>w</a:t>
            </a:r>
            <a:r>
              <a:rPr lang="cs-CZ" sz="2800" dirty="0" err="1" smtClean="0"/>
              <a:t>alk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drive on </a:t>
            </a:r>
            <a:r>
              <a:rPr lang="cs-CZ" sz="2800" dirty="0" err="1" smtClean="0"/>
              <a:t>it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7530" y="3212976"/>
            <a:ext cx="3600400" cy="2390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87530" y="6309320"/>
            <a:ext cx="3416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28184" y="4408421"/>
            <a:ext cx="12670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bridge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9999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791479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building</a:t>
            </a:r>
            <a:r>
              <a:rPr lang="cs-CZ" sz="2800" dirty="0" smtClean="0"/>
              <a:t> </a:t>
            </a:r>
            <a:r>
              <a:rPr lang="cs-CZ" sz="2800" dirty="0" err="1" smtClean="0"/>
              <a:t>where</a:t>
            </a:r>
            <a:r>
              <a:rPr lang="cs-CZ" sz="2800" dirty="0" smtClean="0"/>
              <a:t> peple </a:t>
            </a:r>
            <a:r>
              <a:rPr lang="cs-CZ" sz="2800" dirty="0" err="1" smtClean="0"/>
              <a:t>work</a:t>
            </a:r>
            <a:r>
              <a:rPr lang="cs-CZ" sz="2800" dirty="0" smtClean="0"/>
              <a:t> and </a:t>
            </a:r>
            <a:r>
              <a:rPr lang="cs-CZ" sz="2800" dirty="0" err="1" smtClean="0"/>
              <a:t>produce</a:t>
            </a:r>
            <a:r>
              <a:rPr lang="cs-CZ" sz="2800" dirty="0" smtClean="0"/>
              <a:t> </a:t>
            </a:r>
            <a:r>
              <a:rPr lang="cs-CZ" sz="2800" dirty="0" err="1" smtClean="0"/>
              <a:t>new</a:t>
            </a:r>
            <a:endParaRPr lang="cs-CZ" sz="2800" dirty="0" smtClean="0"/>
          </a:p>
          <a:p>
            <a:r>
              <a:rPr lang="cs-CZ" sz="2800" dirty="0" err="1"/>
              <a:t>t</a:t>
            </a:r>
            <a:r>
              <a:rPr lang="cs-CZ" sz="2800" dirty="0" err="1" smtClean="0"/>
              <a:t>hings</a:t>
            </a:r>
            <a:r>
              <a:rPr lang="cs-CZ" sz="2800" dirty="0" smtClean="0"/>
              <a:t>,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example</a:t>
            </a:r>
            <a:r>
              <a:rPr lang="cs-CZ" sz="2800" dirty="0" smtClean="0"/>
              <a:t> </a:t>
            </a:r>
            <a:r>
              <a:rPr lang="cs-CZ" sz="2800" dirty="0" err="1" smtClean="0"/>
              <a:t>cars</a:t>
            </a:r>
            <a:r>
              <a:rPr lang="cs-CZ" sz="2800" dirty="0" smtClean="0"/>
              <a:t>, </a:t>
            </a:r>
            <a:r>
              <a:rPr lang="cs-CZ" sz="2800" dirty="0" err="1" smtClean="0"/>
              <a:t>fridges</a:t>
            </a:r>
            <a:r>
              <a:rPr lang="cs-CZ" sz="2800" dirty="0" smtClean="0"/>
              <a:t>, </a:t>
            </a:r>
            <a:r>
              <a:rPr lang="cs-CZ" sz="2800" dirty="0" err="1" smtClean="0"/>
              <a:t>furniture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16832"/>
            <a:ext cx="280831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11760" y="5229200"/>
            <a:ext cx="3156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………………………………………………..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28184" y="3789040"/>
            <a:ext cx="13828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factory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9924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758970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historical</a:t>
            </a:r>
            <a:r>
              <a:rPr lang="cs-CZ" sz="2800" dirty="0" smtClean="0"/>
              <a:t> </a:t>
            </a:r>
            <a:r>
              <a:rPr lang="cs-CZ" sz="2800" dirty="0" err="1" smtClean="0"/>
              <a:t>building</a:t>
            </a:r>
            <a:r>
              <a:rPr lang="cs-CZ" sz="2800" dirty="0" smtClean="0"/>
              <a:t> </a:t>
            </a:r>
            <a:r>
              <a:rPr lang="cs-CZ" sz="2800" dirty="0" err="1" smtClean="0"/>
              <a:t>where</a:t>
            </a:r>
            <a:r>
              <a:rPr lang="cs-CZ" sz="2800" dirty="0" smtClean="0"/>
              <a:t> </a:t>
            </a:r>
            <a:r>
              <a:rPr lang="cs-CZ" sz="2800" dirty="0" err="1" smtClean="0"/>
              <a:t>kings</a:t>
            </a:r>
            <a:r>
              <a:rPr lang="cs-CZ" sz="2800" dirty="0" smtClean="0"/>
              <a:t> and </a:t>
            </a:r>
            <a:r>
              <a:rPr lang="cs-CZ" sz="2800" dirty="0" err="1" smtClean="0"/>
              <a:t>queens</a:t>
            </a:r>
            <a:endParaRPr lang="cs-CZ" sz="2800" dirty="0" smtClean="0"/>
          </a:p>
          <a:p>
            <a:r>
              <a:rPr lang="cs-CZ" sz="2800" dirty="0" err="1"/>
              <a:t>l</a:t>
            </a:r>
            <a:r>
              <a:rPr lang="cs-CZ" sz="2800" dirty="0" err="1" smtClean="0"/>
              <a:t>ived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204864"/>
            <a:ext cx="1853104" cy="2836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23728" y="5805264"/>
            <a:ext cx="3257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3623320"/>
            <a:ext cx="11650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castle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4650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building</a:t>
            </a:r>
            <a:r>
              <a:rPr lang="cs-CZ" sz="2800" dirty="0" smtClean="0"/>
              <a:t> in </a:t>
            </a:r>
            <a:r>
              <a:rPr lang="cs-CZ" sz="2800" dirty="0" err="1" smtClean="0"/>
              <a:t>squares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in </a:t>
            </a:r>
            <a:r>
              <a:rPr lang="cs-CZ" sz="2800" dirty="0" err="1" smtClean="0"/>
              <a:t>parks</a:t>
            </a:r>
            <a:r>
              <a:rPr lang="cs-CZ" sz="2800" dirty="0" smtClean="0"/>
              <a:t> in </a:t>
            </a:r>
            <a:r>
              <a:rPr lang="cs-CZ" sz="2800" dirty="0" err="1" smtClean="0"/>
              <a:t>towns</a:t>
            </a:r>
            <a:r>
              <a:rPr lang="cs-CZ" sz="2800" dirty="0" smtClean="0"/>
              <a:t>. </a:t>
            </a:r>
          </a:p>
          <a:p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usually</a:t>
            </a:r>
            <a:r>
              <a:rPr lang="cs-CZ" sz="2800" dirty="0" smtClean="0"/>
              <a:t> a </a:t>
            </a:r>
            <a:r>
              <a:rPr lang="cs-CZ" sz="2800" dirty="0" err="1" smtClean="0"/>
              <a:t>statue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middle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building</a:t>
            </a:r>
            <a:r>
              <a:rPr lang="cs-CZ" sz="2800" dirty="0" smtClean="0"/>
              <a:t> . </a:t>
            </a:r>
          </a:p>
          <a:p>
            <a:r>
              <a:rPr lang="cs-CZ" sz="2800" dirty="0" err="1" smtClean="0"/>
              <a:t>Water</a:t>
            </a:r>
            <a:r>
              <a:rPr lang="cs-CZ" sz="2800" dirty="0" smtClean="0"/>
              <a:t> </a:t>
            </a:r>
            <a:r>
              <a:rPr lang="cs-CZ" sz="2800" dirty="0" err="1" smtClean="0"/>
              <a:t>flows</a:t>
            </a:r>
            <a:r>
              <a:rPr lang="cs-CZ" sz="2800" dirty="0" smtClean="0"/>
              <a:t> </a:t>
            </a:r>
            <a:r>
              <a:rPr lang="cs-CZ" sz="2800" dirty="0" err="1" smtClean="0"/>
              <a:t>from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statue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780928"/>
            <a:ext cx="1944216" cy="2932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95736" y="6381328"/>
            <a:ext cx="3474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……………………………………………………..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20072" y="4246964"/>
            <a:ext cx="16261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fountain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782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52536" y="692695"/>
            <a:ext cx="822289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5) 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building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built</a:t>
            </a:r>
            <a:r>
              <a:rPr lang="cs-CZ" sz="2800" dirty="0" smtClean="0"/>
              <a:t> in </a:t>
            </a:r>
            <a:r>
              <a:rPr lang="cs-CZ" sz="2800" dirty="0" err="1" smtClean="0"/>
              <a:t>memory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      </a:t>
            </a:r>
            <a:r>
              <a:rPr lang="cs-CZ" sz="2800" dirty="0" err="1" smtClean="0"/>
              <a:t>important</a:t>
            </a:r>
            <a:r>
              <a:rPr lang="cs-CZ" sz="2800" dirty="0" smtClean="0"/>
              <a:t> </a:t>
            </a:r>
            <a:r>
              <a:rPr lang="cs-CZ" sz="2800" dirty="0" err="1" smtClean="0"/>
              <a:t>event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famous</a:t>
            </a:r>
            <a:r>
              <a:rPr lang="cs-CZ" sz="2800" dirty="0" smtClean="0"/>
              <a:t> person.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5469" y="2420888"/>
            <a:ext cx="2126882" cy="3202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39752" y="6165304"/>
            <a:ext cx="3098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4022053"/>
            <a:ext cx="20772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monument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602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43081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historical</a:t>
            </a:r>
            <a:r>
              <a:rPr lang="cs-CZ" sz="2800" dirty="0" smtClean="0"/>
              <a:t> </a:t>
            </a:r>
            <a:r>
              <a:rPr lang="cs-CZ" sz="2800" dirty="0" err="1" smtClean="0"/>
              <a:t>building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a </a:t>
            </a:r>
            <a:r>
              <a:rPr lang="cs-CZ" sz="2800" dirty="0" err="1" smtClean="0"/>
              <a:t>cross</a:t>
            </a:r>
            <a:r>
              <a:rPr lang="cs-CZ" sz="2800" dirty="0" smtClean="0"/>
              <a:t> on </a:t>
            </a:r>
            <a:r>
              <a:rPr lang="cs-CZ" sz="2800" dirty="0" err="1" smtClean="0"/>
              <a:t>its</a:t>
            </a:r>
            <a:r>
              <a:rPr lang="cs-CZ" sz="2800" dirty="0" smtClean="0"/>
              <a:t> </a:t>
            </a:r>
            <a:r>
              <a:rPr lang="cs-CZ" sz="2800" dirty="0" err="1" smtClean="0"/>
              <a:t>roof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People</a:t>
            </a:r>
            <a:r>
              <a:rPr lang="cs-CZ" sz="2800" dirty="0" smtClean="0"/>
              <a:t> go to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building</a:t>
            </a:r>
            <a:r>
              <a:rPr lang="cs-CZ" sz="2800" dirty="0" smtClean="0"/>
              <a:t> to </a:t>
            </a:r>
            <a:r>
              <a:rPr lang="cs-CZ" sz="2800" dirty="0" err="1" smtClean="0"/>
              <a:t>pray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5122" name="Picture 2" descr="C:\Program Files\Microsoft Office\MEDIA\CAGCAT10\j014940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255065"/>
            <a:ext cx="1972147" cy="2347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67744" y="5229200"/>
            <a:ext cx="2738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20072" y="3428997"/>
            <a:ext cx="1326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church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24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42370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Choose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right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written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words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772816"/>
            <a:ext cx="2592288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rozhledna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75856" y="1772816"/>
            <a:ext cx="2592288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elektrárna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6176" y="1772816"/>
            <a:ext cx="2592288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památník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140968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/>
              <a:t>l</a:t>
            </a:r>
            <a:r>
              <a:rPr lang="cs-CZ" sz="3200" b="1" dirty="0" err="1" smtClean="0"/>
              <a:t>ukaut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tover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9832" y="2636912"/>
            <a:ext cx="33123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dirty="0" smtClean="0"/>
          </a:p>
          <a:p>
            <a:r>
              <a:rPr lang="cs-CZ" sz="3200" b="1" dirty="0" smtClean="0"/>
              <a:t>   </a:t>
            </a:r>
            <a:r>
              <a:rPr lang="cs-CZ" sz="3200" b="1" dirty="0" err="1" smtClean="0"/>
              <a:t>power</a:t>
            </a:r>
            <a:r>
              <a:rPr lang="cs-CZ" sz="3200" b="1" dirty="0" smtClean="0"/>
              <a:t> station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2636912"/>
            <a:ext cx="23762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dirty="0" smtClean="0"/>
          </a:p>
          <a:p>
            <a:r>
              <a:rPr lang="cs-CZ" sz="3200" b="1" dirty="0" err="1" smtClean="0"/>
              <a:t>monjument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4365104"/>
            <a:ext cx="23835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/>
              <a:t>l</a:t>
            </a:r>
            <a:r>
              <a:rPr lang="cs-CZ" sz="3200" b="1" dirty="0" err="1" smtClean="0"/>
              <a:t>okout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tower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19872" y="3861048"/>
            <a:ext cx="27363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dirty="0" smtClean="0"/>
          </a:p>
          <a:p>
            <a:r>
              <a:rPr lang="cs-CZ" sz="3200" b="1" dirty="0" err="1" smtClean="0"/>
              <a:t>paue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steišen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4365105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monument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445224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</a:t>
            </a:r>
            <a:r>
              <a:rPr lang="cs-CZ" sz="3200" b="1" dirty="0" err="1" smtClean="0"/>
              <a:t>lookout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tower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4949880"/>
            <a:ext cx="29523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dirty="0"/>
          </a:p>
          <a:p>
            <a:r>
              <a:rPr lang="cs-CZ" sz="3200" b="1" dirty="0" smtClean="0"/>
              <a:t> </a:t>
            </a:r>
            <a:r>
              <a:rPr lang="cs-CZ" sz="3200" b="1" dirty="0" err="1" smtClean="0"/>
              <a:t>power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stetion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5445225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monjumetn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546714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3" grpId="0"/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3483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Describe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buildings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950" y="1988840"/>
            <a:ext cx="1292855" cy="193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10" descr="http://cz.marys.eu/img/accommodation/962/0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078503"/>
            <a:ext cx="280831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Milan\AppData\Local\Microsoft\Windows\Temporary Internet Files\Content.IE5\YTD5QMVC\MP9004394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33887"/>
            <a:ext cx="2929604" cy="1961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4509120"/>
            <a:ext cx="63049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1                  2                             3    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254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74846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Checking</a:t>
            </a:r>
            <a:endParaRPr lang="cs-CZ" sz="3200" b="1" dirty="0" smtClean="0"/>
          </a:p>
          <a:p>
            <a:endParaRPr lang="cs-CZ" sz="3200" b="1" dirty="0"/>
          </a:p>
          <a:p>
            <a:pPr marL="514350" indent="-514350">
              <a:buAutoNum type="arabicParenR"/>
            </a:pPr>
            <a:r>
              <a:rPr lang="cs-CZ" sz="3200" b="1" dirty="0" err="1" smtClean="0"/>
              <a:t>It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a very </a:t>
            </a:r>
            <a:r>
              <a:rPr lang="cs-CZ" sz="3200" b="1" dirty="0" err="1" smtClean="0"/>
              <a:t>high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buliding</a:t>
            </a:r>
            <a:r>
              <a:rPr lang="cs-CZ" sz="3200" b="1" dirty="0" smtClean="0"/>
              <a:t> in </a:t>
            </a:r>
            <a:r>
              <a:rPr lang="cs-CZ" sz="3200" b="1" dirty="0" err="1" smtClean="0"/>
              <a:t>cities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where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people</a:t>
            </a:r>
            <a:endParaRPr lang="cs-CZ" sz="3200" b="1" dirty="0" smtClean="0"/>
          </a:p>
          <a:p>
            <a:r>
              <a:rPr lang="cs-CZ" sz="3200" b="1" dirty="0" err="1"/>
              <a:t>c</a:t>
            </a:r>
            <a:r>
              <a:rPr lang="cs-CZ" sz="3200" b="1" dirty="0" err="1" smtClean="0"/>
              <a:t>an</a:t>
            </a:r>
            <a:r>
              <a:rPr lang="cs-CZ" sz="3200" b="1" dirty="0" smtClean="0"/>
              <a:t> live </a:t>
            </a:r>
            <a:r>
              <a:rPr lang="cs-CZ" sz="3200" b="1" dirty="0" err="1" smtClean="0"/>
              <a:t>or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work</a:t>
            </a:r>
            <a:r>
              <a:rPr lang="cs-CZ" sz="3200" b="1" dirty="0" smtClean="0"/>
              <a:t> in </a:t>
            </a:r>
            <a:r>
              <a:rPr lang="cs-CZ" sz="3200" b="1" dirty="0" err="1" smtClean="0"/>
              <a:t>offices</a:t>
            </a:r>
            <a:r>
              <a:rPr lang="cs-CZ" sz="3200" b="1" dirty="0" smtClean="0"/>
              <a:t>.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2) </a:t>
            </a:r>
            <a:r>
              <a:rPr lang="cs-CZ" sz="3200" b="1" dirty="0" err="1" smtClean="0"/>
              <a:t>It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building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where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people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can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have</a:t>
            </a:r>
            <a:r>
              <a:rPr lang="cs-CZ" sz="3200" b="1" dirty="0" smtClean="0"/>
              <a:t> lunch </a:t>
            </a:r>
            <a:r>
              <a:rPr lang="cs-CZ" sz="3200" b="1" dirty="0" err="1" smtClean="0"/>
              <a:t>or</a:t>
            </a:r>
            <a:endParaRPr lang="cs-CZ" sz="3200" b="1" dirty="0" smtClean="0"/>
          </a:p>
          <a:p>
            <a:r>
              <a:rPr lang="cs-CZ" sz="3200" b="1" dirty="0" err="1" smtClean="0"/>
              <a:t>dinner</a:t>
            </a:r>
            <a:r>
              <a:rPr lang="cs-CZ" sz="3200" b="1" dirty="0" smtClean="0"/>
              <a:t>. But </a:t>
            </a:r>
            <a:r>
              <a:rPr lang="cs-CZ" sz="3200" b="1" dirty="0" err="1" smtClean="0"/>
              <a:t>they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must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pay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for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it</a:t>
            </a:r>
            <a:r>
              <a:rPr lang="cs-CZ" sz="3200" b="1" dirty="0" smtClean="0"/>
              <a:t>.</a:t>
            </a:r>
          </a:p>
          <a:p>
            <a:endParaRPr lang="cs-CZ" sz="3200" b="1" dirty="0"/>
          </a:p>
          <a:p>
            <a:r>
              <a:rPr lang="cs-CZ" sz="3200" b="1" dirty="0" smtClean="0"/>
              <a:t>3) </a:t>
            </a:r>
            <a:r>
              <a:rPr lang="cs-CZ" sz="3200" b="1" dirty="0" err="1" smtClean="0"/>
              <a:t>It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building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where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teachers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work</a:t>
            </a:r>
            <a:r>
              <a:rPr lang="cs-CZ" sz="3200" b="1" dirty="0" smtClean="0"/>
              <a:t>. </a:t>
            </a:r>
            <a:r>
              <a:rPr lang="cs-CZ" sz="3200" b="1" dirty="0" err="1" smtClean="0"/>
              <a:t>They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teach</a:t>
            </a:r>
            <a:endParaRPr lang="cs-CZ" sz="3200" b="1" dirty="0" smtClean="0"/>
          </a:p>
          <a:p>
            <a:r>
              <a:rPr lang="cs-CZ" sz="3200" b="1" dirty="0" err="1"/>
              <a:t>p</a:t>
            </a:r>
            <a:r>
              <a:rPr lang="cs-CZ" sz="3200" b="1" dirty="0" err="1" smtClean="0"/>
              <a:t>upils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or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students</a:t>
            </a:r>
            <a:r>
              <a:rPr lang="cs-CZ" sz="3200" b="1" dirty="0" smtClean="0"/>
              <a:t>.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97566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71665" y="4005064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knihovna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08104" y="991281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rozhledna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25585" y="1954350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elektrárna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56920" y="2931871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továrna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260648"/>
            <a:ext cx="5328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Match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the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words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with</a:t>
            </a:r>
            <a:r>
              <a:rPr lang="cs-CZ" sz="3200" b="1" dirty="0" smtClean="0">
                <a:solidFill>
                  <a:srgbClr val="FF0000"/>
                </a:solidFill>
              </a:rPr>
              <a:t> Czech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75291" y="4944469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divadlo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03713" y="5877272"/>
            <a:ext cx="2808312" cy="7200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památník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99592" y="991281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monument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99592" y="1954350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theatre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99592" y="2957798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3200" b="1" dirty="0" err="1">
                <a:solidFill>
                  <a:schemeClr val="tx1"/>
                </a:solidFill>
              </a:rPr>
              <a:t>l</a:t>
            </a:r>
            <a:r>
              <a:rPr lang="cs-CZ" sz="3200" b="1" dirty="0" err="1" smtClean="0">
                <a:solidFill>
                  <a:schemeClr val="tx1"/>
                </a:solidFill>
              </a:rPr>
              <a:t>ookout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tower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99592" y="3933831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factory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85737" y="4944469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chemeClr val="tx1"/>
                </a:solidFill>
              </a:rPr>
              <a:t>p</a:t>
            </a:r>
            <a:r>
              <a:rPr lang="cs-CZ" sz="3200" b="1" dirty="0" err="1" smtClean="0">
                <a:solidFill>
                  <a:schemeClr val="tx1"/>
                </a:solidFill>
              </a:rPr>
              <a:t>ower</a:t>
            </a:r>
            <a:r>
              <a:rPr lang="cs-CZ" sz="3200" b="1" dirty="0" smtClean="0">
                <a:solidFill>
                  <a:schemeClr val="tx1"/>
                </a:solidFill>
              </a:rPr>
              <a:t> station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99592" y="5877272"/>
            <a:ext cx="280831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library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5772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764704"/>
            <a:ext cx="623106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</a:t>
            </a:r>
          </a:p>
          <a:p>
            <a:endParaRPr lang="cs-CZ" sz="2800" dirty="0"/>
          </a:p>
          <a:p>
            <a:r>
              <a:rPr lang="cs-CZ" sz="2800" dirty="0"/>
              <a:t>http://microsoft.com</a:t>
            </a:r>
          </a:p>
          <a:p>
            <a:endParaRPr lang="cs-CZ" sz="2800" dirty="0" smtClean="0"/>
          </a:p>
          <a:p>
            <a:r>
              <a:rPr lang="cs-CZ" sz="2800" dirty="0" smtClean="0"/>
              <a:t>Text byl sestaven autorkou tohoto </a:t>
            </a:r>
            <a:r>
              <a:rPr lang="cs-CZ" sz="2800" dirty="0" err="1" smtClean="0"/>
              <a:t>DUMu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56024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454</Words>
  <Application>Microsoft Office PowerPoint</Application>
  <PresentationFormat>Předvádění na obrazovce (4:3)</PresentationFormat>
  <Paragraphs>165</Paragraphs>
  <Slides>19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31</cp:revision>
  <dcterms:created xsi:type="dcterms:W3CDTF">2012-04-09T15:58:23Z</dcterms:created>
  <dcterms:modified xsi:type="dcterms:W3CDTF">2012-04-14T18:40:23Z</dcterms:modified>
</cp:coreProperties>
</file>