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slide" Target="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III/2-12-01_Měřicí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řetězce se snímači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740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ctr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b="1" dirty="0" smtClean="0">
                <a:solidFill>
                  <a:srgbClr val="0070C0"/>
                </a:solidFill>
                <a:effectLst/>
                <a:latin typeface="Times New Roman"/>
                <a:ea typeface="Times New Roman"/>
              </a:rPr>
              <a:t>Měřicí řetězce se snímači</a:t>
            </a:r>
            <a:endParaRPr lang="cs-CZ" sz="2400" dirty="0" smtClean="0">
              <a:solidFill>
                <a:srgbClr val="0070C0"/>
              </a:solidFill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1200" b="1" dirty="0" smtClean="0">
                <a:effectLst/>
                <a:latin typeface="Times New Roman"/>
                <a:ea typeface="Times New Roman"/>
              </a:rPr>
              <a:t> 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484784"/>
            <a:ext cx="7848872" cy="1569660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</a:rPr>
              <a:t>Každá fyzikální veličina může být měřena přímo nebo nepřímo. Například výšku hladiny ve vyrovnávací nádrži by bylo možno přímo odečítat na stupnici a na základě výšky hladiny zapínat nebo vypínat čerpadlo doplňující kapalinu. 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6" name="Picture 2" descr="regul%20obvo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66433"/>
            <a:ext cx="3619919" cy="25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755576" y="3011866"/>
            <a:ext cx="504056" cy="4891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535996" y="3054444"/>
            <a:ext cx="468052" cy="5119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598" y="3566432"/>
            <a:ext cx="2520001" cy="2520001"/>
          </a:xfrm>
          <a:prstGeom prst="rect">
            <a:avLst/>
          </a:prstGeom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8865" y="427814"/>
            <a:ext cx="7488832" cy="1938992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just"/>
            <a:r>
              <a:rPr lang="cs-CZ" sz="2400" dirty="0" smtClean="0">
                <a:effectLst/>
                <a:latin typeface="Times New Roman"/>
                <a:ea typeface="Times New Roman"/>
              </a:rPr>
              <a:t>Pro účely automatického řízení a regulace je častěji používáno nepřímé měření. V příkladu na obrázku posouvá hladina kapaliny plovák s kruhovým magnetem podél trubicovitého </a:t>
            </a:r>
            <a:r>
              <a:rPr lang="cs-CZ" sz="2400" dirty="0">
                <a:latin typeface="Times New Roman"/>
                <a:ea typeface="Times New Roman"/>
              </a:rPr>
              <a:t>snímače</a:t>
            </a:r>
            <a:r>
              <a:rPr lang="cs-CZ" sz="2400" dirty="0" smtClean="0">
                <a:effectLst/>
                <a:latin typeface="Times New Roman"/>
                <a:ea typeface="Times New Roman"/>
              </a:rPr>
              <a:t> polohy magnetu (tj. snímače výšky hladiny)</a:t>
            </a:r>
            <a:endParaRPr lang="cs-CZ" sz="2400" dirty="0"/>
          </a:p>
        </p:txBody>
      </p:sp>
      <p:pic>
        <p:nvPicPr>
          <p:cNvPr id="2050" name="Picture 2" descr="plová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2448272" cy="2756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209" y="1988840"/>
            <a:ext cx="43924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Kruhový magnet v plováku zapne vždy jeden jazýčkový kontakt v trubicovém snímači </a:t>
            </a:r>
            <a:r>
              <a:rPr lang="cs-CZ" sz="2400" dirty="0" smtClean="0">
                <a:latin typeface="Times New Roman"/>
                <a:ea typeface="Times New Roman"/>
              </a:rPr>
              <a:t>a </a:t>
            </a:r>
            <a:r>
              <a:rPr lang="cs-CZ" sz="2400" dirty="0">
                <a:latin typeface="Times New Roman"/>
                <a:ea typeface="Times New Roman"/>
              </a:rPr>
              <a:t>nastaví tak odpor mezi vývody snímače úměrný výšce hladiny h, která je zde měřenou veličinou x. Plovák spolu s trubicovým snímačem převádějí hodnotu měřené veličiny x=h na napětí U1 jako měřicí signál y1 a tvoří spolu snímač nebo senzor</a:t>
            </a:r>
            <a:r>
              <a:rPr lang="cs-CZ" sz="2400" dirty="0" smtClean="0">
                <a:latin typeface="Times New Roman"/>
                <a:ea typeface="Times New Roman"/>
              </a:rPr>
              <a:t>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2267744" y="2078982"/>
            <a:ext cx="576064" cy="2878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347864" y="2078982"/>
            <a:ext cx="432048" cy="2646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1" y="476672"/>
            <a:ext cx="763284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Snímač (čidlo) převádí měřenou fyzikální veličinu na elektrický měřicí signál.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99932" y="1371756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Snímač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řídí jen přiváděnou pomocnou energii, chová se tedy pasivně. Aktivní snímač vyrábí měřený signál sám, jako např.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termočlánek.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9932" y="2572085"/>
            <a:ext cx="763284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Aktivní snímače jsou zdrojem měřeného signálu, pasivní snímače potřebují pomocnou energii</a:t>
            </a:r>
            <a:r>
              <a:rPr lang="cs-CZ" dirty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88808" y="3717032"/>
            <a:ext cx="76106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Výstupní signál snímače je většinou zesílen přenosovým členem (zesilovačem) a v případě potřeby také linearizován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4447413" y="2132856"/>
            <a:ext cx="360040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7731" y="5157192"/>
            <a:ext cx="759957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Snímač (čidlo), přenosový člen (zesilovač + korekční člen) a ukazatel tvoří měřící řetězec.</a:t>
            </a:r>
          </a:p>
        </p:txBody>
      </p:sp>
      <p:sp>
        <p:nvSpPr>
          <p:cNvPr id="11" name="Šipka dolů 10"/>
          <p:cNvSpPr/>
          <p:nvPr/>
        </p:nvSpPr>
        <p:spPr>
          <a:xfrm>
            <a:off x="4397496" y="4482985"/>
            <a:ext cx="360040" cy="33228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0793" y="548680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řízení velkých zařízení jsou snímány a centrálně vyhodnocovány různé veličiny, které musí být převedeny na signál stejného druhu (např. napětí) a velikosti v určitém rozsahu (např. +- 10V), který pak odpovídá např. rozsahu +- 500 mm (ve výšce hladiny) nebo např. rozsahu 0 až 800 N. Snímače s přenosovými členy se nazývají </a:t>
            </a:r>
            <a:r>
              <a:rPr lang="cs-CZ" sz="2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převodníky jednotek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Jednotné výstupní signály bývají v rozsazích např. +- 5mA, 1V-5 V, 4 mA-20 mA, 1 mA-5 mA nebo 5Hz až 25 Hz.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4405189" y="3645024"/>
            <a:ext cx="432048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40793" y="4682537"/>
            <a:ext cx="756084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Převodníky jednotek dávají na výstupech napětí, proudy a kmitočty ve standardních rozsazích.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66701"/>
            <a:ext cx="748883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velké vzdálenosti měřidla od místa snímání dat (nad 200 m) mohou v případě napěťového signálu ovlivnit přesnost měřené úbytky napětí na vedení. Je-li měřený signál proudový (u stabilního proudového zdroje), je možno problém úbytku napětí pominout. Také při kmitočtové modulaci nebo při číslicovém signálu nehrají vzdálenosti žádnou roli.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4459714"/>
            <a:ext cx="7488832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Proudové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signály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číslicové signály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kmitočtově modulované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signály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nejsou citlivé na zkreslení při přenosu na větší vzdálenosti.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4499992" y="2996952"/>
            <a:ext cx="360040" cy="3474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48936" y="548680"/>
            <a:ext cx="4283504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Měřící řetězec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může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být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regulačního okruhu. Měřený signál pak odpovídá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stávající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hodnotě výšky hladiny a společně s řídící hodnotou přiveden na regulátor, který zapíná čerpadlo při nízké hodnotě výšky hladiny a vypíná při vysoké hladině kapaliny. Je-li vyrovnávací nádrž částí velkého zařízení, naskýtá se možnost, přivést výstupní signály měřícího řetězce k procesoru, který může ostatní proměnné přizpůsobit výšce hladiny.</a:t>
            </a:r>
          </a:p>
          <a:p>
            <a:pPr>
              <a:spcAft>
                <a:spcPts val="0"/>
              </a:spcAft>
            </a:pPr>
            <a:r>
              <a:rPr lang="cs-CZ" sz="1200" dirty="0">
                <a:latin typeface="Times New Roman"/>
                <a:ea typeface="Times New Roman"/>
              </a:rPr>
              <a:t> 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6" name="Picture 2" descr="regul%20obvo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3565368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3356992"/>
            <a:ext cx="3565368" cy="267765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Měřící řetězce se snímači umožňují přenášet měřené veličiny na velké vzdálenosti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 účelem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měření, registrace,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řízené 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regulace,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případně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dalšího zpracování.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1115616" y="2564904"/>
            <a:ext cx="360040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9208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Snímače bývají stále častěji v jednom pouzdře s přenosovým (zesilovacím) členem mikroprocesoru. Mluvíme potom o inteligentních snímačích. Takto integrované snímače mohou měřené signály převádět na jiný typ signálu, zpracovat je a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základě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zpracovaní činit rozhodnutí a vysílat řídící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signály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nebo také převádět přes odpovídající rozhraní informace centrálnímu počítači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4247505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Inteligentní integrované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snímače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nahrazují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celé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měřící řetězce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4211960" y="3212976"/>
            <a:ext cx="360040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51097"/>
            <a:ext cx="799288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Otázky k opakování:</a:t>
            </a:r>
          </a:p>
          <a:p>
            <a:pPr>
              <a:spcAft>
                <a:spcPts val="0"/>
              </a:spcAf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Jakou úlohu má snímač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 jakých částí se skládá měřící řetěz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Co je to převodník měřených jednotek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Jaké měřené signály jsou upřednostňované při přenosu na velké vzdálenosti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6588224" y="1556792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Nápověda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588224" y="3645024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Nápověda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88224" y="2624380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hlinkClick r:id="rId2" action="ppaction://hlinksldjump"/>
              </a:rPr>
              <a:t>Nápověda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88224" y="5445224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Nápověda</a:t>
            </a:r>
            <a:endParaRPr lang="cs-CZ" dirty="0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97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</TotalTime>
  <Words>384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32</cp:revision>
  <dcterms:created xsi:type="dcterms:W3CDTF">2013-03-27T08:46:28Z</dcterms:created>
  <dcterms:modified xsi:type="dcterms:W3CDTF">2014-10-02T10:41:25Z</dcterms:modified>
</cp:coreProperties>
</file>