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7" r:id="rId4"/>
    <p:sldId id="268" r:id="rId5"/>
    <p:sldId id="269" r:id="rId6"/>
    <p:sldId id="270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Senzory pro EZS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III/2-12-05_Snímače s polovodičovými tenzometrickými pásky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Senzory pro EZS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10.03.2013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81" y="260648"/>
            <a:ext cx="171342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rId4" action="ppaction://hlinksldjump"/>
          </p:cNvPr>
          <p:cNvSpPr/>
          <p:nvPr/>
        </p:nvSpPr>
        <p:spPr>
          <a:xfrm>
            <a:off x="8244408" y="6309320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47765" y="1628800"/>
            <a:ext cx="76970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Tyto snímače jsou vytvořeny difuzí nečistot do čistého křemíku. Deformací takto vytvořených odporů se v nich mění pohyblivost nosičů nábojů a tím i vodivost dosti výrazně.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Nazývá se to </a:t>
            </a:r>
            <a:r>
              <a:rPr lang="cs-CZ" sz="2400" dirty="0" err="1">
                <a:solidFill>
                  <a:srgbClr val="FF0000"/>
                </a:solidFill>
                <a:latin typeface="Times New Roman"/>
                <a:ea typeface="Times New Roman"/>
              </a:rPr>
              <a:t>piezo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-odporový efekt</a:t>
            </a:r>
            <a:r>
              <a:rPr lang="cs-CZ" sz="2400" dirty="0"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747765" y="512118"/>
            <a:ext cx="7697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Snímače s polovodičovými 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tenzometrickými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pásky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65" y="3405165"/>
            <a:ext cx="5369878" cy="2985888"/>
          </a:xfrm>
          <a:prstGeom prst="rect">
            <a:avLst/>
          </a:prstGeom>
        </p:spPr>
      </p:pic>
      <p:sp>
        <p:nvSpPr>
          <p:cNvPr id="3" name="Šipka dolů 2"/>
          <p:cNvSpPr/>
          <p:nvPr/>
        </p:nvSpPr>
        <p:spPr>
          <a:xfrm>
            <a:off x="6876256" y="3140968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8244408" y="6309320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63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548680"/>
            <a:ext cx="75608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Změna délky a průřezu polovodičových cest ovlivňuje vlastnost těchto polovodičových odporů jen velmi málo. Natahování způsobuje u P-vodivých tenzometrických odporů nárůst hodnoty a u N-vodivých polovodičů naopak pokles hodnoty odporu.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Polovodičové tenzometrické odpory jsou mnohem menší než kovové</a:t>
            </a:r>
            <a:r>
              <a:rPr lang="cs-CZ" sz="2400" dirty="0">
                <a:latin typeface="Times New Roman"/>
                <a:ea typeface="Times New Roman"/>
              </a:rPr>
              <a:t> a oproti kovovému tenzometrickému odporu mají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50 až 60 krát</a:t>
            </a:r>
            <a:r>
              <a:rPr lang="cs-CZ" sz="2400" dirty="0">
                <a:latin typeface="Times New Roman"/>
                <a:ea typeface="Times New Roman"/>
              </a:rPr>
              <a:t> větší citlivost.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3501008"/>
            <a:ext cx="5832648" cy="2130410"/>
          </a:xfrm>
          <a:prstGeom prst="rect">
            <a:avLst/>
          </a:prstGeom>
        </p:spPr>
      </p:pic>
      <p:sp>
        <p:nvSpPr>
          <p:cNvPr id="4" name="Šipka doprava 3"/>
          <p:cNvSpPr/>
          <p:nvPr/>
        </p:nvSpPr>
        <p:spPr>
          <a:xfrm rot="10800000">
            <a:off x="7524328" y="3645024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244408" y="6309320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33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349875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Polovodičové tenzometrické odpory mají mnoho podob. Často jsou na témže křemíkovém nosiči vytvořeny polovodičové odpory typu P i typu N, jako např</a:t>
            </a:r>
            <a:r>
              <a:rPr lang="cs-CZ" sz="2400" dirty="0" smtClean="0">
                <a:latin typeface="Times New Roman"/>
                <a:ea typeface="Times New Roman"/>
              </a:rPr>
              <a:t>. na </a:t>
            </a:r>
            <a:r>
              <a:rPr lang="cs-CZ" sz="2400" dirty="0">
                <a:latin typeface="Times New Roman"/>
                <a:ea typeface="Times New Roman"/>
              </a:rPr>
              <a:t>křemíkové membráně tlakoměru</a:t>
            </a:r>
            <a:r>
              <a:rPr lang="cs-CZ" sz="2400" dirty="0" smtClean="0">
                <a:latin typeface="Times New Roman"/>
                <a:ea typeface="Times New Roman"/>
              </a:rPr>
              <a:t>. Takový </a:t>
            </a:r>
            <a:r>
              <a:rPr lang="cs-CZ" sz="2400" dirty="0">
                <a:latin typeface="Times New Roman"/>
                <a:ea typeface="Times New Roman"/>
              </a:rPr>
              <a:t>snímač má plochu 3,5mm x 3,5mm. Skládá se ze čtyř odporových elementů a je zapojen jako úplný </a:t>
            </a:r>
            <a:r>
              <a:rPr lang="cs-CZ" sz="2400" dirty="0" smtClean="0">
                <a:latin typeface="Times New Roman"/>
                <a:ea typeface="Times New Roman"/>
              </a:rPr>
              <a:t>můstek.</a:t>
            </a:r>
            <a:endParaRPr lang="cs-CZ" sz="2400" dirty="0">
              <a:latin typeface="Times New Roman"/>
              <a:ea typeface="Times New Roman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6145" y="1717017"/>
            <a:ext cx="3563717" cy="5616624"/>
          </a:xfrm>
          <a:prstGeom prst="rect">
            <a:avLst/>
          </a:prstGeom>
        </p:spPr>
      </p:pic>
      <p:sp>
        <p:nvSpPr>
          <p:cNvPr id="4" name="Šipka dolů 3"/>
          <p:cNvSpPr/>
          <p:nvPr/>
        </p:nvSpPr>
        <p:spPr>
          <a:xfrm rot="16200000">
            <a:off x="755575" y="2747783"/>
            <a:ext cx="43204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244408" y="6309320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66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U polovodičových </a:t>
            </a:r>
            <a:r>
              <a:rPr lang="cs-CZ" sz="2400" dirty="0" smtClean="0">
                <a:latin typeface="Times New Roman"/>
                <a:ea typeface="Times New Roman"/>
              </a:rPr>
              <a:t>tenzometrických </a:t>
            </a:r>
            <a:r>
              <a:rPr lang="cs-CZ" sz="2400" dirty="0">
                <a:latin typeface="Times New Roman"/>
                <a:ea typeface="Times New Roman"/>
              </a:rPr>
              <a:t>odporů není změna odporu lineární tedy přímo (lineárně) úměrná prodloužení a dále je funkce teplotně závislá. </a:t>
            </a:r>
          </a:p>
        </p:txBody>
      </p:sp>
      <p:sp>
        <p:nvSpPr>
          <p:cNvPr id="3" name="Obdélník 2"/>
          <p:cNvSpPr/>
          <p:nvPr/>
        </p:nvSpPr>
        <p:spPr>
          <a:xfrm>
            <a:off x="683568" y="3659833"/>
            <a:ext cx="777686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Z těchto důvodů jsou polovodičové tenzometrické odpory používány méně než kovové.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4319972" y="2204864"/>
            <a:ext cx="504056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244408" y="6309320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50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snímačů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fyzikálních veličin.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obvodů pro systémy EZS.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63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425</TotalTime>
  <Words>265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46</cp:revision>
  <dcterms:created xsi:type="dcterms:W3CDTF">2013-03-27T08:46:28Z</dcterms:created>
  <dcterms:modified xsi:type="dcterms:W3CDTF">2014-10-02T10:42:39Z</dcterms:modified>
</cp:coreProperties>
</file>