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7" r:id="rId4"/>
    <p:sldId id="271" r:id="rId5"/>
    <p:sldId id="268" r:id="rId6"/>
    <p:sldId id="269" r:id="rId7"/>
    <p:sldId id="270" r:id="rId8"/>
    <p:sldId id="272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7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0000" y="892479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Senzory pro EZS</a:t>
            </a: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55068" y="5269307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Střední odborná škola Litovel, Komenského 677</a:t>
            </a:r>
          </a:p>
          <a:p>
            <a:pPr lvl="0"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III/2-12-06_Galvanomagnetické snímače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Senzory pro EZS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10.03.2013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581" y="260648"/>
            <a:ext cx="1713426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32869" y="1340768"/>
            <a:ext cx="7697045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Tyto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snímače obsahují </a:t>
            </a:r>
            <a:r>
              <a:rPr lang="cs-CZ" sz="2400" dirty="0" err="1">
                <a:solidFill>
                  <a:schemeClr val="bg1"/>
                </a:solidFill>
                <a:latin typeface="Times New Roman"/>
                <a:ea typeface="Times New Roman"/>
              </a:rPr>
              <a:t>magnetorezistory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 nebo </a:t>
            </a:r>
            <a:r>
              <a:rPr lang="cs-CZ" sz="2400" dirty="0" err="1">
                <a:solidFill>
                  <a:schemeClr val="bg1"/>
                </a:solidFill>
                <a:latin typeface="Times New Roman"/>
                <a:ea typeface="Times New Roman"/>
              </a:rPr>
              <a:t>Hallovy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 generátory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.</a:t>
            </a:r>
            <a:endParaRPr lang="cs-CZ" sz="2400" dirty="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47765" y="512118"/>
            <a:ext cx="76970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400" b="1" dirty="0" err="1" smtClean="0">
                <a:solidFill>
                  <a:srgbClr val="0070C0"/>
                </a:solidFill>
                <a:latin typeface="Times New Roman"/>
                <a:ea typeface="Times New Roman"/>
              </a:rPr>
              <a:t>Galvanomagnetické</a:t>
            </a:r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 snímače</a:t>
            </a:r>
            <a:endParaRPr lang="cs-CZ" sz="2400" b="1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47762" y="2564904"/>
            <a:ext cx="76970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cs-CZ" sz="2400" dirty="0">
                <a:latin typeface="Times New Roman"/>
                <a:ea typeface="Times New Roman"/>
              </a:rPr>
              <a:t>Snímače s </a:t>
            </a:r>
            <a:r>
              <a:rPr lang="cs-CZ" sz="2400" dirty="0" err="1">
                <a:latin typeface="Times New Roman"/>
                <a:ea typeface="Times New Roman"/>
              </a:rPr>
              <a:t>magnetorezistory</a:t>
            </a:r>
            <a:endParaRPr lang="cs-CZ" sz="2400" dirty="0">
              <a:latin typeface="Times New Roman"/>
              <a:ea typeface="Times New Roman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47763" y="3429000"/>
            <a:ext cx="769704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cs-CZ" sz="2400" dirty="0">
                <a:latin typeface="Times New Roman"/>
                <a:ea typeface="Times New Roman"/>
              </a:rPr>
              <a:t>V jednoduchém snímači s </a:t>
            </a:r>
            <a:r>
              <a:rPr lang="cs-CZ" sz="2400" dirty="0" err="1">
                <a:latin typeface="Times New Roman"/>
                <a:ea typeface="Times New Roman"/>
              </a:rPr>
              <a:t>magnetorezistorem</a:t>
            </a:r>
            <a:r>
              <a:rPr lang="cs-CZ" sz="2400" dirty="0">
                <a:latin typeface="Times New Roman"/>
                <a:ea typeface="Times New Roman"/>
              </a:rPr>
              <a:t> pro měření dráhy je </a:t>
            </a:r>
            <a:r>
              <a:rPr lang="cs-CZ" sz="2400" dirty="0" err="1">
                <a:latin typeface="Times New Roman"/>
                <a:ea typeface="Times New Roman"/>
              </a:rPr>
              <a:t>magnetorezistor</a:t>
            </a:r>
            <a:r>
              <a:rPr lang="cs-CZ" sz="2400" dirty="0">
                <a:latin typeface="Times New Roman"/>
                <a:ea typeface="Times New Roman"/>
              </a:rPr>
              <a:t> R1 ve vzduchové mezeře magnetického obvodu, který obsahuje trvalý magnet a spojku z magneticky měkkého </a:t>
            </a:r>
            <a:r>
              <a:rPr lang="cs-CZ" sz="2400" dirty="0" smtClean="0">
                <a:latin typeface="Times New Roman"/>
                <a:ea typeface="Times New Roman"/>
              </a:rPr>
              <a:t>materiálu. </a:t>
            </a:r>
            <a:r>
              <a:rPr lang="cs-CZ" sz="2400" dirty="0">
                <a:latin typeface="Times New Roman"/>
                <a:ea typeface="Times New Roman"/>
              </a:rPr>
              <a:t>Magnet vytváří magnetické pole o indukci </a:t>
            </a:r>
            <a:r>
              <a:rPr lang="cs-CZ" sz="2400" dirty="0" err="1">
                <a:latin typeface="Times New Roman"/>
                <a:ea typeface="Times New Roman"/>
              </a:rPr>
              <a:t>Bv</a:t>
            </a:r>
            <a:r>
              <a:rPr lang="cs-CZ" sz="2400" dirty="0">
                <a:latin typeface="Times New Roman"/>
                <a:ea typeface="Times New Roman"/>
              </a:rPr>
              <a:t> k </a:t>
            </a:r>
            <a:r>
              <a:rPr lang="cs-CZ" sz="2400" dirty="0" err="1">
                <a:latin typeface="Times New Roman"/>
                <a:ea typeface="Times New Roman"/>
              </a:rPr>
              <a:t>předmagnetizaci</a:t>
            </a:r>
            <a:r>
              <a:rPr lang="cs-CZ" sz="2400" dirty="0">
                <a:latin typeface="Times New Roman"/>
                <a:ea typeface="Times New Roman"/>
              </a:rPr>
              <a:t> </a:t>
            </a:r>
            <a:r>
              <a:rPr lang="cs-CZ" sz="2400" dirty="0" err="1">
                <a:latin typeface="Times New Roman"/>
                <a:ea typeface="Times New Roman"/>
              </a:rPr>
              <a:t>magnetorezistoru</a:t>
            </a:r>
            <a:r>
              <a:rPr lang="cs-CZ" sz="2400" dirty="0">
                <a:latin typeface="Times New Roman"/>
                <a:ea typeface="Times New Roman"/>
              </a:rPr>
              <a:t>. </a:t>
            </a:r>
          </a:p>
        </p:txBody>
      </p:sp>
      <p:sp>
        <p:nvSpPr>
          <p:cNvPr id="9" name="Šipka doprava 8">
            <a:hlinkClick r:id="rId2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463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404664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Zároveň s měřeným objektem se pohybuje kolem vzduchové mezery řídicí magnet, jehož magnetická indukce </a:t>
            </a:r>
            <a:r>
              <a:rPr lang="cs-CZ" sz="2400" dirty="0" err="1">
                <a:solidFill>
                  <a:prstClr val="black"/>
                </a:solidFill>
                <a:latin typeface="Times New Roman"/>
                <a:ea typeface="Times New Roman"/>
              </a:rPr>
              <a:t>Bst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 působí společně s indukcí </a:t>
            </a:r>
            <a:r>
              <a:rPr lang="cs-CZ" sz="2400" dirty="0" err="1">
                <a:solidFill>
                  <a:prstClr val="black"/>
                </a:solidFill>
                <a:latin typeface="Times New Roman"/>
                <a:ea typeface="Times New Roman"/>
              </a:rPr>
              <a:t>Bv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 na </a:t>
            </a:r>
            <a:r>
              <a:rPr lang="cs-CZ" sz="2400" dirty="0" err="1">
                <a:solidFill>
                  <a:prstClr val="black"/>
                </a:solidFill>
                <a:latin typeface="Times New Roman"/>
                <a:ea typeface="Times New Roman"/>
              </a:rPr>
              <a:t>magnetorezistor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. </a:t>
            </a:r>
          </a:p>
        </p:txBody>
      </p:sp>
      <p:sp>
        <p:nvSpPr>
          <p:cNvPr id="3" name="Šipka dolů 2"/>
          <p:cNvSpPr/>
          <p:nvPr/>
        </p:nvSpPr>
        <p:spPr>
          <a:xfrm>
            <a:off x="6300192" y="1412776"/>
            <a:ext cx="576064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Magnet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04863"/>
            <a:ext cx="5688632" cy="3949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523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548680"/>
            <a:ext cx="75608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/>
              </a:rPr>
              <a:t>Je</a:t>
            </a:r>
            <a:r>
              <a:rPr lang="cs-CZ" sz="2400" dirty="0" smtClean="0"/>
              <a:t>-</a:t>
            </a:r>
            <a:r>
              <a:rPr lang="cs-CZ" sz="2400" dirty="0" smtClean="0">
                <a:latin typeface="Times New Roman"/>
                <a:ea typeface="Times New Roman"/>
              </a:rPr>
              <a:t>li </a:t>
            </a:r>
            <a:r>
              <a:rPr lang="cs-CZ" sz="2400" dirty="0">
                <a:latin typeface="Times New Roman"/>
                <a:ea typeface="Times New Roman"/>
              </a:rPr>
              <a:t>řídící magnet v bodě P0, nemá řídící magnet žádný účinek na </a:t>
            </a:r>
            <a:r>
              <a:rPr lang="cs-CZ" sz="2400" dirty="0" err="1">
                <a:latin typeface="Times New Roman"/>
                <a:ea typeface="Times New Roman"/>
              </a:rPr>
              <a:t>magnetorezistor</a:t>
            </a:r>
            <a:r>
              <a:rPr lang="cs-CZ" sz="2400" dirty="0" smtClean="0">
                <a:latin typeface="Times New Roman"/>
                <a:ea typeface="Times New Roman"/>
              </a:rPr>
              <a:t>.  </a:t>
            </a:r>
            <a:r>
              <a:rPr lang="cs-CZ" sz="2400" dirty="0">
                <a:latin typeface="Times New Roman"/>
                <a:ea typeface="Times New Roman"/>
              </a:rPr>
              <a:t>Posune-li se z této polohy o </a:t>
            </a:r>
            <a:r>
              <a:rPr lang="cs-CZ" sz="2400" dirty="0" smtClean="0">
                <a:latin typeface="Times New Roman"/>
                <a:ea typeface="Times New Roman"/>
              </a:rPr>
              <a:t>+X, </a:t>
            </a:r>
            <a:r>
              <a:rPr lang="cs-CZ" sz="2400" dirty="0">
                <a:latin typeface="Times New Roman"/>
                <a:ea typeface="Times New Roman"/>
              </a:rPr>
              <a:t>zvětší se magnetická indukce v </a:t>
            </a:r>
            <a:r>
              <a:rPr lang="cs-CZ" sz="2400" dirty="0" err="1">
                <a:latin typeface="Times New Roman"/>
                <a:ea typeface="Times New Roman"/>
              </a:rPr>
              <a:t>magnetorezistoru</a:t>
            </a:r>
            <a:r>
              <a:rPr lang="cs-CZ" sz="2400" dirty="0">
                <a:latin typeface="Times New Roman"/>
                <a:ea typeface="Times New Roman"/>
              </a:rPr>
              <a:t> a tím i jeho odpor. Při přesunu o </a:t>
            </a:r>
            <a:r>
              <a:rPr lang="cs-CZ" sz="2400" dirty="0" smtClean="0">
                <a:latin typeface="Times New Roman"/>
                <a:ea typeface="Times New Roman"/>
              </a:rPr>
              <a:t>-X </a:t>
            </a:r>
            <a:r>
              <a:rPr lang="cs-CZ" sz="2400" dirty="0">
                <a:latin typeface="Times New Roman"/>
                <a:ea typeface="Times New Roman"/>
              </a:rPr>
              <a:t>se odpor zase zmenší. Změny odporu R jsou úměrné přesunům o </a:t>
            </a:r>
            <a:r>
              <a:rPr lang="cs-CZ" sz="2400" dirty="0" smtClean="0">
                <a:latin typeface="Times New Roman"/>
                <a:ea typeface="Times New Roman"/>
              </a:rPr>
              <a:t>(+X,-X). </a:t>
            </a:r>
            <a:r>
              <a:rPr lang="cs-CZ" sz="2400" dirty="0" err="1">
                <a:latin typeface="Times New Roman"/>
                <a:ea typeface="Times New Roman"/>
              </a:rPr>
              <a:t>Magnetorezistor</a:t>
            </a:r>
            <a:r>
              <a:rPr lang="cs-CZ" sz="2400" dirty="0">
                <a:latin typeface="Times New Roman"/>
                <a:ea typeface="Times New Roman"/>
              </a:rPr>
              <a:t> je prvkem můstku</a:t>
            </a:r>
            <a:r>
              <a:rPr lang="cs-CZ" sz="2400" dirty="0" smtClean="0">
                <a:latin typeface="Times New Roman"/>
                <a:ea typeface="Times New Roman"/>
              </a:rPr>
              <a:t>.</a:t>
            </a:r>
            <a:endParaRPr lang="cs-CZ" sz="2400" dirty="0">
              <a:latin typeface="Times New Roman"/>
              <a:ea typeface="Times New Roman"/>
            </a:endParaRPr>
          </a:p>
        </p:txBody>
      </p:sp>
      <p:pic>
        <p:nvPicPr>
          <p:cNvPr id="2050" name="Picture 2" descr="Magnet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501008"/>
            <a:ext cx="4044580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233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349875"/>
            <a:ext cx="77048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Diferenciální snímač </a:t>
            </a:r>
            <a:r>
              <a:rPr lang="cs-CZ" sz="2400" dirty="0">
                <a:latin typeface="Times New Roman"/>
                <a:ea typeface="Times New Roman"/>
              </a:rPr>
              <a:t>s </a:t>
            </a:r>
            <a:r>
              <a:rPr lang="cs-CZ" sz="2400" dirty="0" err="1">
                <a:latin typeface="Times New Roman"/>
                <a:ea typeface="Times New Roman"/>
              </a:rPr>
              <a:t>magnetorezistory</a:t>
            </a:r>
            <a:r>
              <a:rPr lang="cs-CZ" sz="2400" dirty="0">
                <a:latin typeface="Times New Roman"/>
                <a:ea typeface="Times New Roman"/>
              </a:rPr>
              <a:t>  pro měření dráhy se skládá ze dvou jednoduchých čidel B1 a B2. Je-li řídicí magnet v bodě P0, je celková indukce v obou </a:t>
            </a:r>
            <a:r>
              <a:rPr lang="cs-CZ" sz="2400" dirty="0" err="1" smtClean="0">
                <a:latin typeface="Times New Roman"/>
                <a:ea typeface="Times New Roman"/>
              </a:rPr>
              <a:t>magnetorezistorech</a:t>
            </a:r>
            <a:r>
              <a:rPr lang="cs-CZ" sz="2400" dirty="0" smtClean="0">
                <a:latin typeface="Times New Roman"/>
                <a:ea typeface="Times New Roman"/>
              </a:rPr>
              <a:t> </a:t>
            </a:r>
            <a:r>
              <a:rPr lang="cs-CZ" sz="2400" dirty="0">
                <a:latin typeface="Times New Roman"/>
                <a:ea typeface="Times New Roman"/>
              </a:rPr>
              <a:t>stejná. Při posunu řídícího magnetu o + x se změní magnetizace a odpory R1 a R2 obou </a:t>
            </a:r>
            <a:r>
              <a:rPr lang="cs-CZ" sz="2400" dirty="0" err="1">
                <a:latin typeface="Times New Roman"/>
                <a:ea typeface="Times New Roman"/>
              </a:rPr>
              <a:t>magnetorezistorů</a:t>
            </a:r>
            <a:r>
              <a:rPr lang="cs-CZ" sz="2400" dirty="0">
                <a:latin typeface="Times New Roman"/>
                <a:ea typeface="Times New Roman"/>
              </a:rPr>
              <a:t> opačnými způsoby. </a:t>
            </a:r>
          </a:p>
        </p:txBody>
      </p:sp>
      <p:pic>
        <p:nvPicPr>
          <p:cNvPr id="1026" name="Picture 2" descr="Magnet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924944"/>
            <a:ext cx="4018493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292080" y="3573016"/>
            <a:ext cx="31683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Na měřícím můstku je součet změn odporů vyrovnán. Citlivost měření je dvojnásobná než u jednoduchého snímače.</a:t>
            </a:r>
          </a:p>
        </p:txBody>
      </p:sp>
      <p:sp>
        <p:nvSpPr>
          <p:cNvPr id="6" name="Šipka dolů 5"/>
          <p:cNvSpPr/>
          <p:nvPr/>
        </p:nvSpPr>
        <p:spPr>
          <a:xfrm rot="5400000">
            <a:off x="5951324" y="2596541"/>
            <a:ext cx="504056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>
            <a:hlinkClick r:id="rId3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466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764704"/>
            <a:ext cx="77768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cs-CZ" sz="2400" dirty="0" smtClean="0">
                <a:latin typeface="Times New Roman"/>
                <a:ea typeface="Times New Roman"/>
              </a:rPr>
              <a:t>Pomocí </a:t>
            </a:r>
            <a:r>
              <a:rPr lang="cs-CZ" sz="2400" dirty="0">
                <a:latin typeface="Times New Roman"/>
                <a:ea typeface="Times New Roman"/>
              </a:rPr>
              <a:t>snímačů s </a:t>
            </a:r>
            <a:r>
              <a:rPr lang="cs-CZ" sz="2400" dirty="0" err="1">
                <a:solidFill>
                  <a:srgbClr val="FF0000"/>
                </a:solidFill>
                <a:latin typeface="Times New Roman"/>
                <a:ea typeface="Times New Roman"/>
              </a:rPr>
              <a:t>magnetoreristory</a:t>
            </a: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cs-CZ" sz="2400" dirty="0">
                <a:latin typeface="Times New Roman"/>
                <a:ea typeface="Times New Roman"/>
              </a:rPr>
              <a:t>lze také snímat rotační pohyby. Snímače přitom snímají střídající se zuby a mezery na otáčejícím se povrchu. Změny magnetické indukce v magnetických obvodech snímačů způsobují pulzující napěťové změny na jejich výstupech. Úhlová rychlost je tak odvozována z počtu pulzů a směr otáčení z fázového posunu mezi dvěma snímači.</a:t>
            </a:r>
          </a:p>
        </p:txBody>
      </p:sp>
      <p:pic>
        <p:nvPicPr>
          <p:cNvPr id="2050" name="Picture 2" descr="ko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442361"/>
            <a:ext cx="2908733" cy="2961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851919" y="3356992"/>
            <a:ext cx="460851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Měření již není analogové, ale je digitální, </a:t>
            </a:r>
            <a:r>
              <a:rPr lang="cs-CZ" sz="2400" dirty="0">
                <a:latin typeface="Times New Roman"/>
                <a:ea typeface="Times New Roman"/>
              </a:rPr>
              <a:t>protože výsledná hodnota je odvozována z počtu pulzů. Kromě toho nemá měření žádnou nulovou polohu (pokud jeden ze zubů na obvodu kola není odlišný), ale udává jen přírůstek, tj. jedná se o inkrementální měření.</a:t>
            </a:r>
          </a:p>
        </p:txBody>
      </p:sp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1504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5556" y="374645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cs-CZ" sz="2400" dirty="0">
                <a:latin typeface="Times New Roman"/>
                <a:ea typeface="Times New Roman"/>
              </a:rPr>
              <a:t>Rychlost otáčení je možno také měřit diferenciálním snímačem. Disk z vodivého materiálu se otáčí a prochází vzduchovou mezerou magnetu. Dvěma </a:t>
            </a:r>
            <a:r>
              <a:rPr lang="cs-CZ" sz="2400" dirty="0" err="1">
                <a:latin typeface="Times New Roman"/>
                <a:ea typeface="Times New Roman"/>
              </a:rPr>
              <a:t>magnetorezistory</a:t>
            </a:r>
            <a:r>
              <a:rPr lang="cs-CZ" sz="2400" dirty="0">
                <a:latin typeface="Times New Roman"/>
                <a:ea typeface="Times New Roman"/>
              </a:rPr>
              <a:t> R1, R2 snímače prochází magnetický tok stejné indukce, je-li disk v klidu. Při otáčení se v disku indukují vířivé proudy a jejich magnetická pole mění odpory </a:t>
            </a:r>
            <a:r>
              <a:rPr lang="cs-CZ" sz="2400" dirty="0" err="1">
                <a:latin typeface="Times New Roman"/>
                <a:ea typeface="Times New Roman"/>
              </a:rPr>
              <a:t>magnetorezistorů</a:t>
            </a:r>
            <a:r>
              <a:rPr lang="cs-CZ" sz="2400" dirty="0">
                <a:latin typeface="Times New Roman"/>
                <a:ea typeface="Times New Roman"/>
              </a:rPr>
              <a:t> opačným způsobem. 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56" y="2760408"/>
            <a:ext cx="3924436" cy="3683344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4499992" y="4221088"/>
            <a:ext cx="39964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Vyhodnocení těchto rozdílných hodnot v můstkovém zapojení dává signál, který je úměrný obvodové rychlosti rotujícího disku.</a:t>
            </a:r>
          </a:p>
        </p:txBody>
      </p:sp>
      <p:sp>
        <p:nvSpPr>
          <p:cNvPr id="5" name="Šipka dolů 4"/>
          <p:cNvSpPr/>
          <p:nvPr/>
        </p:nvSpPr>
        <p:spPr>
          <a:xfrm rot="5400000">
            <a:off x="5710627" y="2911442"/>
            <a:ext cx="702078" cy="6750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58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snímačů 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fyzikálních veličin.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základě studia stanoví vlastnosti a funkce jednoduchých obvodů pro systémy EZS.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 Ing. Janyška Lubomír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63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455</TotalTime>
  <Words>204</Words>
  <Application>Microsoft Office PowerPoint</Application>
  <PresentationFormat>Předvádění na obrazovce (4:3)</PresentationFormat>
  <Paragraphs>28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50</cp:revision>
  <dcterms:created xsi:type="dcterms:W3CDTF">2013-03-27T08:46:28Z</dcterms:created>
  <dcterms:modified xsi:type="dcterms:W3CDTF">2014-10-02T10:42:54Z</dcterms:modified>
</cp:coreProperties>
</file>