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7" r:id="rId4"/>
    <p:sldId id="271" r:id="rId5"/>
    <p:sldId id="268" r:id="rId6"/>
    <p:sldId id="269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Senzory pro EZS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III/2-12-07_Snímače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 Hallovými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generátory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Senzory pro EZS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10.03.2013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581" y="260648"/>
            <a:ext cx="171342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47765" y="1340768"/>
            <a:ext cx="7697045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Tyto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snímače obsahují </a:t>
            </a:r>
            <a:r>
              <a:rPr lang="cs-CZ" sz="2400" dirty="0" err="1">
                <a:solidFill>
                  <a:schemeClr val="bg1"/>
                </a:solidFill>
                <a:latin typeface="Times New Roman"/>
                <a:ea typeface="Times New Roman"/>
              </a:rPr>
              <a:t>H</a:t>
            </a:r>
            <a:r>
              <a:rPr lang="cs-CZ" sz="2400" dirty="0" err="1" smtClean="0">
                <a:solidFill>
                  <a:schemeClr val="bg1"/>
                </a:solidFill>
                <a:latin typeface="Times New Roman"/>
                <a:ea typeface="Times New Roman"/>
              </a:rPr>
              <a:t>allovy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 generátory.</a:t>
            </a:r>
            <a:endParaRPr lang="cs-CZ" sz="2400" dirty="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47765" y="512118"/>
            <a:ext cx="76970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Snímače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s Hallovými generátory</a:t>
            </a:r>
          </a:p>
        </p:txBody>
      </p:sp>
      <p:sp>
        <p:nvSpPr>
          <p:cNvPr id="7" name="Obdélník 6"/>
          <p:cNvSpPr/>
          <p:nvPr/>
        </p:nvSpPr>
        <p:spPr>
          <a:xfrm>
            <a:off x="747765" y="2090172"/>
            <a:ext cx="769704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cs-CZ" sz="2400" dirty="0" smtClean="0">
                <a:latin typeface="Times New Roman"/>
                <a:ea typeface="Times New Roman"/>
              </a:rPr>
              <a:t>Při </a:t>
            </a:r>
            <a:r>
              <a:rPr lang="cs-CZ" sz="2400" dirty="0">
                <a:latin typeface="Times New Roman"/>
                <a:ea typeface="Times New Roman"/>
              </a:rPr>
              <a:t>měření dráhy těmito snímači posouvá měření objekt řídící magnet podél </a:t>
            </a:r>
            <a:r>
              <a:rPr lang="cs-CZ" sz="2400" dirty="0" err="1">
                <a:latin typeface="Times New Roman"/>
                <a:ea typeface="Times New Roman"/>
              </a:rPr>
              <a:t>Hallova</a:t>
            </a:r>
            <a:r>
              <a:rPr lang="cs-CZ" sz="2400" dirty="0">
                <a:latin typeface="Times New Roman"/>
                <a:ea typeface="Times New Roman"/>
              </a:rPr>
              <a:t> generátoru tak, že ovlivňuje indukci rozhodnou pro velikost </a:t>
            </a:r>
            <a:r>
              <a:rPr lang="cs-CZ" sz="2400" dirty="0" err="1">
                <a:latin typeface="Times New Roman"/>
                <a:ea typeface="Times New Roman"/>
              </a:rPr>
              <a:t>Hallova</a:t>
            </a:r>
            <a:r>
              <a:rPr lang="cs-CZ" sz="2400" dirty="0">
                <a:latin typeface="Times New Roman"/>
                <a:ea typeface="Times New Roman"/>
              </a:rPr>
              <a:t> </a:t>
            </a:r>
            <a:r>
              <a:rPr lang="cs-CZ" sz="2400" dirty="0" smtClean="0">
                <a:latin typeface="Times New Roman"/>
                <a:ea typeface="Times New Roman"/>
              </a:rPr>
              <a:t>napětí. </a:t>
            </a:r>
            <a:r>
              <a:rPr lang="cs-CZ" sz="2400" dirty="0" err="1" smtClean="0">
                <a:latin typeface="Times New Roman"/>
                <a:ea typeface="Times New Roman"/>
              </a:rPr>
              <a:t>Hallovo</a:t>
            </a:r>
            <a:r>
              <a:rPr lang="cs-CZ" sz="2400" dirty="0" smtClean="0">
                <a:latin typeface="Times New Roman"/>
                <a:ea typeface="Times New Roman"/>
              </a:rPr>
              <a:t> </a:t>
            </a:r>
            <a:r>
              <a:rPr lang="cs-CZ" sz="2400" dirty="0">
                <a:latin typeface="Times New Roman"/>
                <a:ea typeface="Times New Roman"/>
              </a:rPr>
              <a:t>napětí je nulové, nachází-li se řídící magnet v tzv. nulové poloze. Při posunutí řídícího magnetu o x vznikne </a:t>
            </a:r>
            <a:r>
              <a:rPr lang="cs-CZ" sz="2400" dirty="0" err="1">
                <a:latin typeface="Times New Roman"/>
                <a:ea typeface="Times New Roman"/>
              </a:rPr>
              <a:t>Hallovo</a:t>
            </a:r>
            <a:r>
              <a:rPr lang="cs-CZ" sz="2400" dirty="0">
                <a:latin typeface="Times New Roman"/>
                <a:ea typeface="Times New Roman"/>
              </a:rPr>
              <a:t> napětí Uh, které je v malém rozsahu proporcionální změně polohy x. </a:t>
            </a:r>
          </a:p>
        </p:txBody>
      </p:sp>
      <p:pic>
        <p:nvPicPr>
          <p:cNvPr id="3074" name="Picture 2" descr="H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65" y="4398496"/>
            <a:ext cx="3926488" cy="2126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627206" y="4370122"/>
            <a:ext cx="283622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/>
                <a:ea typeface="Times New Roman"/>
              </a:rPr>
              <a:t>Jeho polarita závisí na směru výchylky. </a:t>
            </a:r>
          </a:p>
        </p:txBody>
      </p:sp>
      <p:sp>
        <p:nvSpPr>
          <p:cNvPr id="8" name="Šipka doprava 7">
            <a:hlinkClick r:id="rId3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63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784887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Times New Roman"/>
                <a:ea typeface="Times New Roman"/>
              </a:rPr>
              <a:t>Uvedený </a:t>
            </a: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princip lze použít k měření tlaku. S měnícím se tlakem se vychyluje membrána tlakoměru a přesouvá přitom řídící magnet snímače </a:t>
            </a:r>
            <a:r>
              <a:rPr lang="cs-CZ" sz="2400" dirty="0" err="1">
                <a:solidFill>
                  <a:prstClr val="black"/>
                </a:solidFill>
                <a:latin typeface="Times New Roman"/>
                <a:ea typeface="Times New Roman"/>
              </a:rPr>
              <a:t>Hallova</a:t>
            </a: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 generátoru. Připojený zesilovač a tvarovací obvod (přenosný člen) upraví signál tak, aby byl proporcionální velikosti měřeného tlaku. </a:t>
            </a:r>
          </a:p>
        </p:txBody>
      </p:sp>
      <p:pic>
        <p:nvPicPr>
          <p:cNvPr id="4098" name="Picture 2" descr="me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662" y="2378387"/>
            <a:ext cx="6559480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prava 3"/>
          <p:cNvSpPr/>
          <p:nvPr/>
        </p:nvSpPr>
        <p:spPr>
          <a:xfrm rot="10800000">
            <a:off x="7668344" y="2708920"/>
            <a:ext cx="720080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233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548680"/>
            <a:ext cx="756084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</a:pPr>
            <a:r>
              <a:rPr lang="cs-CZ" sz="2400" dirty="0" smtClean="0">
                <a:latin typeface="Times New Roman"/>
                <a:ea typeface="Times New Roman"/>
              </a:rPr>
              <a:t>Také </a:t>
            </a:r>
            <a:r>
              <a:rPr lang="cs-CZ" sz="2400" dirty="0">
                <a:latin typeface="Times New Roman"/>
                <a:ea typeface="Times New Roman"/>
              </a:rPr>
              <a:t>pomocí snímače s Hallovým generátorem lze měřit natočení, nebo otáčky hřídele. Uspořádání snímače je podobné jako na obr. 12, ale otočným elementem je pólové kolo z magneticky tvrdého materiálu, které se otáčí v blízkosti </a:t>
            </a:r>
            <a:r>
              <a:rPr lang="cs-CZ" sz="2400" dirty="0" err="1">
                <a:latin typeface="Times New Roman"/>
                <a:ea typeface="Times New Roman"/>
              </a:rPr>
              <a:t>Hallova</a:t>
            </a:r>
            <a:r>
              <a:rPr lang="cs-CZ" sz="2400" dirty="0">
                <a:latin typeface="Times New Roman"/>
                <a:ea typeface="Times New Roman"/>
              </a:rPr>
              <a:t> generátoru. </a:t>
            </a:r>
            <a:endParaRPr lang="cs-CZ" sz="2400" dirty="0">
              <a:effectLst/>
              <a:latin typeface="Times New Roman"/>
              <a:ea typeface="Times New Roman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429000"/>
            <a:ext cx="3747085" cy="279083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3439" y="3429000"/>
            <a:ext cx="3204986" cy="2762254"/>
          </a:xfrm>
          <a:prstGeom prst="rect">
            <a:avLst/>
          </a:prstGeom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334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349875"/>
            <a:ext cx="77048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/>
                <a:ea typeface="Times New Roman"/>
              </a:rPr>
              <a:t>Otázky </a:t>
            </a:r>
            <a:r>
              <a:rPr lang="cs-CZ" sz="2400" dirty="0">
                <a:latin typeface="Times New Roman"/>
                <a:ea typeface="Times New Roman"/>
              </a:rPr>
              <a:t>k opakování </a:t>
            </a:r>
          </a:p>
        </p:txBody>
      </p:sp>
      <p:sp>
        <p:nvSpPr>
          <p:cNvPr id="7" name="Obdélník 6"/>
          <p:cNvSpPr/>
          <p:nvPr/>
        </p:nvSpPr>
        <p:spPr>
          <a:xfrm>
            <a:off x="755576" y="2060848"/>
            <a:ext cx="66247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Aft>
                <a:spcPts val="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cs-CZ" sz="2400" dirty="0">
                <a:latin typeface="Times New Roman"/>
                <a:ea typeface="Times New Roman"/>
              </a:rPr>
              <a:t>Popište konstrukci snímače pohybu s Hallovým generátorem.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6084168" y="3068960"/>
            <a:ext cx="165618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Nápověda</a:t>
            </a:r>
            <a:endParaRPr lang="cs-CZ" dirty="0"/>
          </a:p>
        </p:txBody>
      </p:sp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8391183" y="6165304"/>
            <a:ext cx="520824" cy="36154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666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snímačů 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fyzikálních veličin.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obvodů pro systémy EZS.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8634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478</TotalTime>
  <Words>152</Words>
  <Application>Microsoft Office PowerPoint</Application>
  <PresentationFormat>Předvádění na obrazovce (4:3)</PresentationFormat>
  <Paragraphs>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53</cp:revision>
  <dcterms:created xsi:type="dcterms:W3CDTF">2013-03-27T08:46:28Z</dcterms:created>
  <dcterms:modified xsi:type="dcterms:W3CDTF">2014-10-02T10:43:11Z</dcterms:modified>
</cp:coreProperties>
</file>