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7" r:id="rId4"/>
    <p:sldId id="271" r:id="rId5"/>
    <p:sldId id="268" r:id="rId6"/>
    <p:sldId id="269" r:id="rId7"/>
    <p:sldId id="27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Senzory pro EZS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III/2-12-08_Optoelektronické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snímače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Senzory pro EZS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10.03.2013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581" y="260648"/>
            <a:ext cx="171342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47765" y="1340768"/>
            <a:ext cx="7697045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Optoelektronický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snímač snímá a předzpracovává paprsek ve světelném nebo infračerveném spektru.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747765" y="512118"/>
            <a:ext cx="76970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Analogové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optoelektronické 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snímače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58333" y="2371865"/>
            <a:ext cx="423285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 smtClean="0">
                <a:latin typeface="Times New Roman"/>
                <a:ea typeface="Times New Roman"/>
              </a:rPr>
              <a:t>Na </a:t>
            </a:r>
            <a:r>
              <a:rPr lang="cs-CZ" sz="2400" dirty="0">
                <a:latin typeface="Times New Roman"/>
                <a:ea typeface="Times New Roman"/>
              </a:rPr>
              <a:t>obrázku je znázorněn optoelektronický člen integrující v jednom pouzdře zdroj paprsku i snímač paprsku. Světlo LED diody V1 je opticky zaostřeno do úzkého paprsku. Dopadne-li paprsek na reflektující plochu, která je v zorném poli snímacího objektivu, je odražené světlo sejmuto a zpracováváno snímačem.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1026" name="Picture 2" descr="opto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833" y="3104335"/>
            <a:ext cx="3320179" cy="3422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761833" y="2371865"/>
            <a:ext cx="497799" cy="48107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63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784887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Paprsek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odraženého světla dopadne do bodu M na fotodetektoru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V2.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Detektor je tvořen křemíkovou destičkou s velkým odporem, pokrytou na snímací straně vrstvičkou s vodivostí typu P a na druhé straně vrstvičkou s vodivostí typu N. Po dopadu paprsku se stane vrstvička P v bodě M propustnou a bod M se stane místem, ve kterém se dělí proud na (-) a (+). Rozdíl mezi proudy je zesílen diferenciálním zesilovačem A1, linearizován a jako výstupní signál veden k dalšímu zpracování pro potřeby regulace nebo řízení.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4221088"/>
            <a:ext cx="7697045" cy="230832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Tyto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snímače lze použít např. při měření úbytku výšky materiálu při frézování nebo při válcování. LED dioda V1 vysílá světelné impulsy s kmitočtem řádově MHz. Tyto snímače lze použít i při velmi rychlém pohybu snímaného materiálu. Protože snímač pracuje s infračerveným paprskem, není rušen viditelným světlem.</a:t>
            </a:r>
          </a:p>
        </p:txBody>
      </p:sp>
      <p:sp>
        <p:nvSpPr>
          <p:cNvPr id="3" name="Šipka dolů 2"/>
          <p:cNvSpPr/>
          <p:nvPr/>
        </p:nvSpPr>
        <p:spPr>
          <a:xfrm>
            <a:off x="7740352" y="3501008"/>
            <a:ext cx="504056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233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7763" y="1090484"/>
            <a:ext cx="769704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 smtClean="0">
                <a:latin typeface="Times New Roman"/>
                <a:ea typeface="Times New Roman"/>
              </a:rPr>
              <a:t>Také </a:t>
            </a:r>
            <a:r>
              <a:rPr lang="cs-CZ" sz="2400" dirty="0">
                <a:latin typeface="Times New Roman"/>
                <a:ea typeface="Times New Roman"/>
              </a:rPr>
              <a:t>Při odměřování dráhy číslicovými snímači je možno odměřovat např. motorem a kuličkovým šroubem ovládaný přímočarý pohyb, například nožových saní soustruhu. Přímočarý posuv je možno snímat přesně na čárovém pravítku s pravidelným čárovým nebo štěrbinovým (clonovým) </a:t>
            </a:r>
            <a:r>
              <a:rPr lang="cs-CZ" sz="2400" dirty="0" smtClean="0">
                <a:latin typeface="Times New Roman"/>
                <a:ea typeface="Times New Roman"/>
              </a:rPr>
              <a:t>rastrem. 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47765" y="512118"/>
            <a:ext cx="76970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Číslicové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optoelektronické snímače </a:t>
            </a:r>
          </a:p>
        </p:txBody>
      </p:sp>
      <p:pic>
        <p:nvPicPr>
          <p:cNvPr id="3074" name="Picture 2" descr="opto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65" y="3755318"/>
            <a:ext cx="4955137" cy="2758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580112" y="3118316"/>
            <a:ext cx="2864697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Při posuvu clonového pravítka se přerušuje paprsek mezi zdrojem a snímačem a určité rychlosti odpovídá určitý kmitočet pulzů na výstupu snímače</a:t>
            </a:r>
            <a:r>
              <a:rPr lang="cs-CZ" dirty="0"/>
              <a:t>. </a:t>
            </a:r>
          </a:p>
        </p:txBody>
      </p:sp>
      <p:sp>
        <p:nvSpPr>
          <p:cNvPr id="8" name="Šipka dolů 7"/>
          <p:cNvSpPr/>
          <p:nvPr/>
        </p:nvSpPr>
        <p:spPr>
          <a:xfrm>
            <a:off x="4139952" y="3118316"/>
            <a:ext cx="504056" cy="4547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33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9953" y="316632"/>
            <a:ext cx="770485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Je-li </a:t>
            </a:r>
            <a:r>
              <a:rPr lang="cs-CZ" sz="2400" dirty="0">
                <a:latin typeface="Times New Roman"/>
                <a:ea typeface="Times New Roman"/>
              </a:rPr>
              <a:t>čítač pulzů ze snímače paprsku u clonového kola vynulován, je počet pulzů během pohybu úměrný velikosti posuvu (nožových saní soustruhu). Měření je tedy inkrementální (přírůstkové). Měření může tedy začít z kterékoliv polohy (referenčního bodu), ve kterém vynulujeme registr čítače.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4283968" y="2371865"/>
            <a:ext cx="4109937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Vynulování </a:t>
            </a:r>
            <a:r>
              <a:rPr lang="cs-CZ" sz="2400" dirty="0">
                <a:latin typeface="Times New Roman"/>
                <a:ea typeface="Times New Roman"/>
              </a:rPr>
              <a:t>může být způsobeno nulovou (indexovou) značkou na clonovém pravítku (vnitřní nulování) nebo vnějším signálem (vnější nulování). </a:t>
            </a:r>
            <a:r>
              <a:rPr lang="cs-CZ" sz="2400" dirty="0" smtClean="0">
                <a:latin typeface="Times New Roman"/>
                <a:ea typeface="Times New Roman"/>
              </a:rPr>
              <a:t>Výstupní </a:t>
            </a:r>
            <a:r>
              <a:rPr lang="cs-CZ" sz="2400" dirty="0">
                <a:latin typeface="Times New Roman"/>
                <a:ea typeface="Times New Roman"/>
              </a:rPr>
              <a:t>signál y2 z čítače nebo </a:t>
            </a:r>
            <a:r>
              <a:rPr lang="cs-CZ" sz="2400" dirty="0" err="1">
                <a:latin typeface="Times New Roman"/>
                <a:ea typeface="Times New Roman"/>
              </a:rPr>
              <a:t>kmitoměru</a:t>
            </a:r>
            <a:r>
              <a:rPr lang="cs-CZ" sz="2400" dirty="0">
                <a:latin typeface="Times New Roman"/>
                <a:ea typeface="Times New Roman"/>
              </a:rPr>
              <a:t> je možno přivést na ukazatel, regulátor polohy, nebo řídící jednotku CNC zařízení.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39" y="3507829"/>
            <a:ext cx="3524129" cy="2890198"/>
          </a:xfrm>
          <a:prstGeom prst="rect">
            <a:avLst/>
          </a:prstGeom>
        </p:spPr>
      </p:pic>
      <p:sp>
        <p:nvSpPr>
          <p:cNvPr id="6" name="Šipka dolů 5"/>
          <p:cNvSpPr/>
          <p:nvPr/>
        </p:nvSpPr>
        <p:spPr>
          <a:xfrm>
            <a:off x="2195736" y="2780928"/>
            <a:ext cx="576064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666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9953" y="316632"/>
            <a:ext cx="770485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Měření </a:t>
            </a:r>
            <a:r>
              <a:rPr lang="cs-CZ" sz="2400" dirty="0">
                <a:latin typeface="Times New Roman"/>
                <a:ea typeface="Times New Roman"/>
              </a:rPr>
              <a:t>dráhy je možno uskutečnit také snímáním absolutní polohy udané binárním </a:t>
            </a:r>
            <a:r>
              <a:rPr lang="cs-CZ" sz="2400" dirty="0" err="1">
                <a:latin typeface="Times New Roman"/>
                <a:ea typeface="Times New Roman"/>
              </a:rPr>
              <a:t>grayovým</a:t>
            </a:r>
            <a:r>
              <a:rPr lang="cs-CZ" sz="2400" dirty="0">
                <a:latin typeface="Times New Roman"/>
                <a:ea typeface="Times New Roman"/>
              </a:rPr>
              <a:t> kódem na skleněném pravítku (každý dílek obsahuje informaci o poloze). </a:t>
            </a:r>
            <a:r>
              <a:rPr lang="cs-CZ" sz="2400" dirty="0" err="1">
                <a:latin typeface="Times New Roman"/>
                <a:ea typeface="Times New Roman"/>
              </a:rPr>
              <a:t>Grayův</a:t>
            </a:r>
            <a:r>
              <a:rPr lang="cs-CZ" sz="2400" dirty="0">
                <a:latin typeface="Times New Roman"/>
                <a:ea typeface="Times New Roman"/>
              </a:rPr>
              <a:t> kód je sestaven tak, že se při přechodu mezi sousedními čísly mění jen jeden bit binárního kódu.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492896"/>
            <a:ext cx="5472608" cy="3922035"/>
          </a:xfrm>
          <a:prstGeom prst="rect">
            <a:avLst/>
          </a:prstGeom>
        </p:spPr>
      </p:pic>
      <p:sp>
        <p:nvSpPr>
          <p:cNvPr id="6" name="Šipka dolů 5"/>
          <p:cNvSpPr/>
          <p:nvPr/>
        </p:nvSpPr>
        <p:spPr>
          <a:xfrm>
            <a:off x="6804248" y="1988840"/>
            <a:ext cx="504056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2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snímačů 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fyzikálních veličin.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obvodů pro systémy EZS.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634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514</TotalTime>
  <Words>336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59</cp:revision>
  <dcterms:created xsi:type="dcterms:W3CDTF">2013-03-27T08:46:28Z</dcterms:created>
  <dcterms:modified xsi:type="dcterms:W3CDTF">2014-10-02T10:43:26Z</dcterms:modified>
</cp:coreProperties>
</file>