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8" r:id="rId6"/>
    <p:sldId id="269" r:id="rId7"/>
    <p:sldId id="275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III/2-12-13_Snímače kapacitní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spínacím výstupem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Kapacitní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přibližovací přepínače jsou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kapacitní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snímače (čidla) reagující na blízkost vodiče nebo dielektrika.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Snímače se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spínacím výstupem.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33168" y="3717032"/>
            <a:ext cx="33116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Spínací vzdálenost je přibližně stejně velká pro ocel i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vodu.</a:t>
            </a: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64" y="2296432"/>
            <a:ext cx="4112267" cy="4049644"/>
          </a:xfrm>
          <a:prstGeom prst="rect">
            <a:avLst/>
          </a:prstGeom>
        </p:spPr>
      </p:pic>
      <p:sp>
        <p:nvSpPr>
          <p:cNvPr id="10" name="Šipka dolů 9"/>
          <p:cNvSpPr/>
          <p:nvPr/>
        </p:nvSpPr>
        <p:spPr>
          <a:xfrm rot="5400000">
            <a:off x="5868144" y="2492896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Snímač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obsahuje RC-oscilátor, v jehož obvodu je zapojen kondenzátor tak, že jedna jeho elektroda je spojena s kmitavým obvodem, dielektrikum tvoří aktivní plocha snímače a druhou elektrodu tvoří zem. Přiblíží-li se kovový předmět, zmenší se vzdálenost elektrod kondenzátoru a přiblíží-li se dielektrikum, zvětší se permitivita dielektrika (mezi vnitřní elektrodou a zemí).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81681" y="5229200"/>
            <a:ext cx="773749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Základ snímače tvoří oscilátor pracující na principu změny činitele jakosti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dielektrika přiblížením materiálu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04" y="3501008"/>
            <a:ext cx="7720825" cy="1385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8497" y="4869160"/>
            <a:ext cx="769704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V</a:t>
            </a:r>
            <a:r>
              <a:rPr lang="cs-CZ" sz="2400" dirty="0">
                <a:latin typeface="Times New Roman"/>
                <a:ea typeface="Times New Roman"/>
              </a:rPr>
              <a:t> obou případech se zvětší kapacita otevřeného kondenzátoru a rezonující oscilátor se rozladí, klesne jeho napětí a výstup přepínače se přepne.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97" y="2415664"/>
            <a:ext cx="5272849" cy="230948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788497" y="404664"/>
            <a:ext cx="764986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Pokud je dotyková ploška volná, kapacita pomyslného kondenzátoru je malá. Jakmile se prst začne přibližovat, kapacita se postupně zvyšuje. Tento proces je monitorován obvody snímače a jakmile změna kapacity v krátkém časovém úseku překročí danou mez, obvod spíná. </a:t>
            </a:r>
          </a:p>
        </p:txBody>
      </p:sp>
      <p:sp>
        <p:nvSpPr>
          <p:cNvPr id="11" name="Šipka dolů 10"/>
          <p:cNvSpPr/>
          <p:nvPr/>
        </p:nvSpPr>
        <p:spPr>
          <a:xfrm rot="5400000">
            <a:off x="7020272" y="2852936"/>
            <a:ext cx="432048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1191" y="332656"/>
            <a:ext cx="7811249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Kapacitní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přibližovací přepínače indikují blízkost hmoty s hustotou větší než je hustota vzduchu, a to blízkost kovů, nekovů kapalin a sypkých i práškových hmot.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05567" y="1745354"/>
            <a:ext cx="781124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Citlivost kapacitního snímače je možné </a:t>
            </a:r>
            <a:r>
              <a:rPr lang="cs-CZ" sz="2400" dirty="0" smtClean="0">
                <a:latin typeface="Times New Roman"/>
                <a:ea typeface="Times New Roman"/>
              </a:rPr>
              <a:t>měnit sklem nebo </a:t>
            </a:r>
            <a:r>
              <a:rPr lang="cs-CZ" sz="2400" dirty="0">
                <a:latin typeface="Times New Roman"/>
                <a:ea typeface="Times New Roman"/>
              </a:rPr>
              <a:t>olejem</a:t>
            </a:r>
            <a:r>
              <a:rPr lang="cs-CZ" dirty="0"/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705566" y="2582570"/>
            <a:ext cx="781124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Provedení přibližovacích přepínačů. Přepínače bývají většinou buď při stejnosměrném napájení (10V až 30V) v </a:t>
            </a:r>
            <a:r>
              <a:rPr lang="cs-CZ" sz="2400" dirty="0" err="1">
                <a:latin typeface="Times New Roman"/>
                <a:ea typeface="Times New Roman"/>
              </a:rPr>
              <a:t>trojvodičovém</a:t>
            </a:r>
            <a:r>
              <a:rPr lang="cs-CZ" sz="2400" dirty="0">
                <a:latin typeface="Times New Roman"/>
                <a:ea typeface="Times New Roman"/>
              </a:rPr>
              <a:t> provedení, nebo při střídavém napájení 230V ve dvojvodičovém </a:t>
            </a:r>
            <a:r>
              <a:rPr lang="cs-CZ" sz="2400" dirty="0" smtClean="0">
                <a:latin typeface="Times New Roman"/>
                <a:ea typeface="Times New Roman"/>
              </a:rPr>
              <a:t>provedení.</a:t>
            </a: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7892" y="4218187"/>
            <a:ext cx="7653379" cy="19389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Má-li snímač vestavěný zesilovač, může přímo ovládat relé nebo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elmag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 ventily s odběrem do 200mA. Přibližovací přepínač má buď funkci spínače nebo rozpojovače. V sepnutém stavu je výstup přepínače vodivý, při rozepnutém stavu přerušený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952" y="1340768"/>
            <a:ext cx="77048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Jaké </a:t>
            </a:r>
            <a:r>
              <a:rPr lang="cs-CZ" sz="2400" dirty="0">
                <a:latin typeface="Times New Roman"/>
                <a:ea typeface="Times New Roman"/>
              </a:rPr>
              <a:t>materiály jsou </a:t>
            </a:r>
            <a:r>
              <a:rPr lang="cs-CZ" sz="2400" dirty="0" smtClean="0">
                <a:latin typeface="Times New Roman"/>
                <a:ea typeface="Times New Roman"/>
              </a:rPr>
              <a:t>indikovány kapacitním přibližovacím </a:t>
            </a:r>
            <a:r>
              <a:rPr lang="cs-CZ" sz="2400" dirty="0">
                <a:latin typeface="Times New Roman"/>
                <a:ea typeface="Times New Roman"/>
              </a:rPr>
              <a:t>přepínačem</a:t>
            </a:r>
            <a:r>
              <a:rPr lang="cs-CZ" sz="2400" dirty="0" smtClean="0">
                <a:latin typeface="Times New Roman"/>
                <a:ea typeface="Times New Roman"/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Times New Roman"/>
              <a:ea typeface="Times New Roman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>
                <a:latin typeface="Times New Roman"/>
                <a:ea typeface="Times New Roman"/>
              </a:rPr>
              <a:t>Jak </a:t>
            </a:r>
            <a:r>
              <a:rPr lang="cs-CZ" sz="2400" dirty="0">
                <a:latin typeface="Times New Roman"/>
                <a:ea typeface="Times New Roman"/>
              </a:rPr>
              <a:t>se změní spínací vzdálenost </a:t>
            </a:r>
            <a:r>
              <a:rPr lang="cs-CZ" sz="2400" dirty="0" smtClean="0">
                <a:latin typeface="Times New Roman"/>
                <a:ea typeface="Times New Roman"/>
              </a:rPr>
              <a:t>kapacitního přibližovacího přepínače</a:t>
            </a:r>
            <a:r>
              <a:rPr lang="cs-CZ" sz="2400" dirty="0">
                <a:latin typeface="Times New Roman"/>
                <a:ea typeface="Times New Roman"/>
              </a:rPr>
              <a:t>?</a:t>
            </a:r>
            <a:endParaRPr lang="cs-CZ" sz="2400" dirty="0" smtClean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  <a:p>
            <a:pPr marL="457200" lvl="0" indent="-457200">
              <a:buFont typeface="+mj-lt"/>
              <a:buAutoNum type="arabicPeriod"/>
            </a:pPr>
            <a:endParaRPr lang="cs-CZ" sz="2400" dirty="0">
              <a:latin typeface="Times New Roman"/>
              <a:ea typeface="Times New Roman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9952" y="548680"/>
            <a:ext cx="770485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Otázky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 opakování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107239" y="1844824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Nápověda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107239" y="3933056"/>
            <a:ext cx="180020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Nápověda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93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996</TotalTime>
  <Words>270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91</cp:revision>
  <dcterms:created xsi:type="dcterms:W3CDTF">2013-03-27T08:46:28Z</dcterms:created>
  <dcterms:modified xsi:type="dcterms:W3CDTF">2014-10-02T10:44:55Z</dcterms:modified>
</cp:coreProperties>
</file>