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7" r:id="rId4"/>
    <p:sldId id="271" r:id="rId5"/>
    <p:sldId id="269" r:id="rId6"/>
    <p:sldId id="276" r:id="rId7"/>
    <p:sldId id="277" r:id="rId8"/>
    <p:sldId id="278" r:id="rId9"/>
    <p:sldId id="275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Střední odborná škola Litovel, Komenského 677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III/2-12-14_Snímače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světelné se spínacím výstupem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581" y="260648"/>
            <a:ext cx="171342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47765" y="1340768"/>
            <a:ext cx="769704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Světelné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spínače se skládají z vysílače a přijímače, které jsou umístěny v jednom pouzdře.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47765" y="512118"/>
            <a:ext cx="7697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Světelné snímače se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spínacím výstupem.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8144" y="3284984"/>
            <a:ext cx="257666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Vysílač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vyzařuje difuzní infračervené světlo, které je částečně odráženo předměty zpět do přijímače světelného spínače.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64" y="2420888"/>
            <a:ext cx="5120380" cy="3461850"/>
          </a:xfrm>
          <a:prstGeom prst="rect">
            <a:avLst/>
          </a:prstGeom>
        </p:spPr>
      </p:pic>
      <p:sp>
        <p:nvSpPr>
          <p:cNvPr id="10" name="Šipka dolů 9"/>
          <p:cNvSpPr/>
          <p:nvPr/>
        </p:nvSpPr>
        <p:spPr>
          <a:xfrm rot="5400000">
            <a:off x="6732240" y="2492896"/>
            <a:ext cx="432048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63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Dosah snímače je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do 40cm a je závislý na odrazivosti a barvě snímaných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předmětů.</a:t>
            </a: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24086" y="5013176"/>
            <a:ext cx="773749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Světelné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spínače pracují bez reflektoru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647564" y="4077072"/>
            <a:ext cx="360040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3" y="1385662"/>
            <a:ext cx="5533783" cy="341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23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1191" y="332656"/>
            <a:ext cx="7811249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Reflexní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světelná závora.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8956" y="980728"/>
            <a:ext cx="781124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Na </a:t>
            </a:r>
            <a:r>
              <a:rPr lang="cs-CZ" sz="2400" dirty="0">
                <a:latin typeface="Times New Roman"/>
                <a:ea typeface="Times New Roman"/>
              </a:rPr>
              <a:t>rozdíl od světelného spínače je infračervené světlo vysílané vysílačem odráženo zpět do přijímače reflektorem.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191" y="3429000"/>
            <a:ext cx="4054307" cy="244827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004049" y="2132856"/>
            <a:ext cx="346615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Rozpětí mezi snímačem a reflektorem je do 5m. Jako reflektor se nejvíce používá prismatický </a:t>
            </a:r>
            <a:r>
              <a:rPr lang="cs-CZ" sz="2400" dirty="0" smtClean="0">
                <a:latin typeface="Times New Roman"/>
                <a:ea typeface="Times New Roman"/>
              </a:rPr>
              <a:t>reflektor nebo rozdělovací polopropustné zrcadlo, které </a:t>
            </a:r>
            <a:r>
              <a:rPr lang="cs-CZ" sz="2400" dirty="0">
                <a:latin typeface="Times New Roman"/>
                <a:ea typeface="Times New Roman"/>
              </a:rPr>
              <a:t>není </a:t>
            </a:r>
            <a:r>
              <a:rPr lang="cs-CZ" sz="2400" dirty="0" smtClean="0">
                <a:latin typeface="Times New Roman"/>
                <a:ea typeface="Times New Roman"/>
              </a:rPr>
              <a:t>citlivé </a:t>
            </a:r>
            <a:r>
              <a:rPr lang="cs-CZ" sz="2400" dirty="0">
                <a:latin typeface="Times New Roman"/>
                <a:ea typeface="Times New Roman"/>
              </a:rPr>
              <a:t>na úhel natočení a vrací paprsek vždy zpět směrem ke zdroji.</a:t>
            </a:r>
          </a:p>
        </p:txBody>
      </p:sp>
      <p:sp>
        <p:nvSpPr>
          <p:cNvPr id="8" name="Šipka dolů 7"/>
          <p:cNvSpPr/>
          <p:nvPr/>
        </p:nvSpPr>
        <p:spPr>
          <a:xfrm>
            <a:off x="899592" y="1988840"/>
            <a:ext cx="432048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66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1191" y="332656"/>
            <a:ext cx="7811249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Reflexní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světelné závory indikují předměty, které přerušují světelné paprsky mezi snímačem a reflektorem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. 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1191" y="2132856"/>
            <a:ext cx="774901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Vysílač </a:t>
            </a:r>
            <a:r>
              <a:rPr lang="cs-CZ" sz="2400" dirty="0">
                <a:latin typeface="Times New Roman"/>
                <a:ea typeface="Times New Roman"/>
              </a:rPr>
              <a:t>i přijímač pracují se společnou čočkou. </a:t>
            </a:r>
            <a:r>
              <a:rPr lang="cs-CZ" sz="2400" dirty="0" smtClean="0">
                <a:latin typeface="Times New Roman"/>
                <a:ea typeface="Times New Roman"/>
              </a:rPr>
              <a:t>Odrazka </a:t>
            </a:r>
            <a:r>
              <a:rPr lang="cs-CZ" sz="2400" dirty="0">
                <a:latin typeface="Times New Roman"/>
                <a:ea typeface="Times New Roman"/>
              </a:rPr>
              <a:t>odráží vysílané světlo zpět na čočku. </a:t>
            </a:r>
            <a:r>
              <a:rPr lang="cs-CZ" sz="2400" dirty="0" smtClean="0">
                <a:latin typeface="Times New Roman"/>
                <a:ea typeface="Times New Roman"/>
              </a:rPr>
              <a:t>Reflexní </a:t>
            </a:r>
            <a:r>
              <a:rPr lang="cs-CZ" sz="2400" dirty="0">
                <a:latin typeface="Times New Roman"/>
                <a:ea typeface="Times New Roman"/>
              </a:rPr>
              <a:t>optické závory s </a:t>
            </a:r>
            <a:r>
              <a:rPr lang="cs-CZ" sz="2400" dirty="0" err="1">
                <a:solidFill>
                  <a:srgbClr val="FF0000"/>
                </a:solidFill>
                <a:latin typeface="Times New Roman"/>
                <a:ea typeface="Times New Roman"/>
              </a:rPr>
              <a:t>autokolimací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>
                <a:latin typeface="Times New Roman"/>
                <a:ea typeface="Times New Roman"/>
              </a:rPr>
              <a:t>mají malý kruhový profil paprsku. To má </a:t>
            </a:r>
            <a:r>
              <a:rPr lang="cs-CZ" sz="2400" dirty="0" smtClean="0">
                <a:latin typeface="Times New Roman"/>
                <a:ea typeface="Times New Roman"/>
              </a:rPr>
              <a:t>výhodu</a:t>
            </a:r>
            <a:r>
              <a:rPr lang="cs-CZ" sz="2400" dirty="0">
                <a:latin typeface="Times New Roman"/>
                <a:ea typeface="Times New Roman"/>
              </a:rPr>
              <a:t>: tyto snímače nemají mrtvou oblast pro </a:t>
            </a:r>
            <a:r>
              <a:rPr lang="cs-CZ" sz="2400" dirty="0" smtClean="0">
                <a:latin typeface="Times New Roman"/>
                <a:ea typeface="Times New Roman"/>
              </a:rPr>
              <a:t>snímání, </a:t>
            </a:r>
            <a:r>
              <a:rPr lang="cs-CZ" sz="2400" dirty="0">
                <a:latin typeface="Times New Roman"/>
                <a:ea typeface="Times New Roman"/>
              </a:rPr>
              <a:t>lépe rozlišují malé předměty a jejich spínací charakteristika je nezávislá na směru přiblížení.</a:t>
            </a:r>
          </a:p>
        </p:txBody>
      </p:sp>
    </p:spTree>
    <p:extLst>
      <p:ext uri="{BB962C8B-B14F-4D97-AF65-F5344CB8AC3E}">
        <p14:creationId xmlns:p14="http://schemas.microsoft.com/office/powerpoint/2010/main" val="31277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1191" y="332656"/>
            <a:ext cx="7811249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Jednocestné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světelné závory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21190" y="1052736"/>
            <a:ext cx="781124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Jednocestné </a:t>
            </a:r>
            <a:r>
              <a:rPr lang="cs-CZ" sz="2400" dirty="0">
                <a:latin typeface="Times New Roman"/>
                <a:ea typeface="Times New Roman"/>
              </a:rPr>
              <a:t>světelné závory </a:t>
            </a:r>
            <a:r>
              <a:rPr lang="cs-CZ" sz="2400" dirty="0" smtClean="0">
                <a:latin typeface="Times New Roman"/>
                <a:ea typeface="Times New Roman"/>
              </a:rPr>
              <a:t>se </a:t>
            </a:r>
            <a:r>
              <a:rPr lang="cs-CZ" sz="2400" dirty="0">
                <a:latin typeface="Times New Roman"/>
                <a:ea typeface="Times New Roman"/>
              </a:rPr>
              <a:t>skládají z odděleného vysílače paprsku a přijímače paprsku. Vysílač vysílá světelný paprsek směrem k přijímači.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190" y="2274267"/>
            <a:ext cx="5218962" cy="4023286"/>
          </a:xfrm>
          <a:prstGeom prst="rect">
            <a:avLst/>
          </a:prstGeom>
        </p:spPr>
      </p:pic>
      <p:sp>
        <p:nvSpPr>
          <p:cNvPr id="3" name="Šipka dolů 2"/>
          <p:cNvSpPr/>
          <p:nvPr/>
        </p:nvSpPr>
        <p:spPr>
          <a:xfrm rot="5400000">
            <a:off x="6228184" y="1988840"/>
            <a:ext cx="432048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940152" y="3140968"/>
            <a:ext cx="245103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/>
                <a:ea typeface="Times New Roman"/>
              </a:rPr>
              <a:t>Vzdálenost mezi vysílačem a přijímačem bývá do 20m. </a:t>
            </a:r>
          </a:p>
        </p:txBody>
      </p:sp>
    </p:spTree>
    <p:extLst>
      <p:ext uri="{BB962C8B-B14F-4D97-AF65-F5344CB8AC3E}">
        <p14:creationId xmlns:p14="http://schemas.microsoft.com/office/powerpoint/2010/main" val="1899795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1190" y="611671"/>
            <a:ext cx="781124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Jednocestné </a:t>
            </a:r>
            <a:r>
              <a:rPr lang="cs-CZ" sz="2400" dirty="0">
                <a:latin typeface="Times New Roman"/>
                <a:ea typeface="Times New Roman"/>
              </a:rPr>
              <a:t>světelné závory bývají používány k hlídání prostor, vchodů a vjezdů pro motorová vozidla.</a:t>
            </a: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912" y="1700808"/>
            <a:ext cx="4087731" cy="357819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860032" y="2366661"/>
            <a:ext cx="366069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Jsou rovněž určeny </a:t>
            </a:r>
            <a:r>
              <a:rPr lang="cs-CZ" sz="2400" dirty="0">
                <a:latin typeface="Times New Roman"/>
                <a:ea typeface="Times New Roman"/>
              </a:rPr>
              <a:t>k detekci polohy předmětů, především v potravinářském, chemickém a </a:t>
            </a:r>
            <a:r>
              <a:rPr lang="cs-CZ" sz="2400" dirty="0" smtClean="0">
                <a:latin typeface="Times New Roman"/>
                <a:ea typeface="Times New Roman"/>
              </a:rPr>
              <a:t>farmaceutickém průmyslu. Rovněž </a:t>
            </a:r>
            <a:r>
              <a:rPr lang="cs-CZ" sz="2400" dirty="0">
                <a:latin typeface="Times New Roman"/>
                <a:ea typeface="Times New Roman"/>
              </a:rPr>
              <a:t>nacházejí použití ve strojírenském průmyslu, např. na výrobních linkách, manipulátorech a podobných zařízeních.</a:t>
            </a:r>
          </a:p>
        </p:txBody>
      </p:sp>
      <p:sp>
        <p:nvSpPr>
          <p:cNvPr id="6" name="Šipka dolů 5"/>
          <p:cNvSpPr/>
          <p:nvPr/>
        </p:nvSpPr>
        <p:spPr>
          <a:xfrm rot="5400000">
            <a:off x="5508104" y="1556792"/>
            <a:ext cx="432048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7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2" y="1340768"/>
            <a:ext cx="77048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Čím </a:t>
            </a:r>
            <a:r>
              <a:rPr lang="cs-CZ" sz="2400" dirty="0">
                <a:latin typeface="Times New Roman"/>
                <a:ea typeface="Times New Roman"/>
              </a:rPr>
              <a:t>se liší světelné spínače od reflexních světelných závor?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Jakého </a:t>
            </a:r>
            <a:r>
              <a:rPr lang="cs-CZ" sz="2400" dirty="0">
                <a:latin typeface="Times New Roman"/>
                <a:ea typeface="Times New Roman"/>
              </a:rPr>
              <a:t>dosahu lze dosáhnout</a:t>
            </a:r>
          </a:p>
          <a:p>
            <a:pPr marL="457200" lvl="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>
                <a:latin typeface="Times New Roman"/>
                <a:ea typeface="Times New Roman"/>
              </a:rPr>
              <a:t>se světelnými spínači,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>
                <a:latin typeface="Times New Roman"/>
                <a:ea typeface="Times New Roman"/>
              </a:rPr>
              <a:t>s reflexními světelnými závorami,</a:t>
            </a:r>
          </a:p>
          <a:p>
            <a:pPr marL="457200" lvl="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9952" y="548680"/>
            <a:ext cx="770485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Otázky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 opakování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107239" y="1844824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Nápověda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107239" y="3933056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Nápověda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93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63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1219</TotalTime>
  <Words>364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99</cp:revision>
  <dcterms:created xsi:type="dcterms:W3CDTF">2013-03-27T08:46:28Z</dcterms:created>
  <dcterms:modified xsi:type="dcterms:W3CDTF">2014-10-02T10:45:13Z</dcterms:modified>
</cp:coreProperties>
</file>