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310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15569" y="5634216"/>
            <a:ext cx="294183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 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223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zopakování probrané látky.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</a:t>
            </a:r>
            <a:r>
              <a:rPr lang="cs-CZ" dirty="0" smtClean="0"/>
              <a:t>opakování.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3</a:t>
            </a:r>
            <a:r>
              <a:rPr lang="cs-CZ" sz="3600" dirty="0" smtClean="0"/>
              <a:t>. Opakování 1-2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2463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nepravdivé tvrzení: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365760" lvl="1" indent="0">
              <a:buNone/>
            </a:pPr>
            <a:r>
              <a:rPr lang="cs-CZ" sz="2800" dirty="0" smtClean="0"/>
              <a:t>a) státní </a:t>
            </a:r>
            <a:r>
              <a:rPr lang="cs-CZ" sz="2800" dirty="0"/>
              <a:t>zakázky jsou z pohledu </a:t>
            </a:r>
            <a:r>
              <a:rPr lang="cs-CZ" sz="2800" dirty="0" err="1"/>
              <a:t>ek</a:t>
            </a:r>
            <a:r>
              <a:rPr lang="cs-CZ" sz="2800" dirty="0"/>
              <a:t>. subjektu, který je bude zajišťovat velmi cenné</a:t>
            </a:r>
          </a:p>
          <a:p>
            <a:pPr marL="365760" lvl="1" indent="0">
              <a:buNone/>
            </a:pPr>
            <a:r>
              <a:rPr lang="cs-CZ" sz="2800" dirty="0" smtClean="0"/>
              <a:t>b) stát </a:t>
            </a:r>
            <a:r>
              <a:rPr lang="cs-CZ" sz="2800" dirty="0"/>
              <a:t>je odběratel, který může vždy zaplatit</a:t>
            </a:r>
          </a:p>
          <a:p>
            <a:pPr marL="365760" lvl="1" indent="0">
              <a:buNone/>
            </a:pPr>
            <a:r>
              <a:rPr lang="cs-CZ" sz="2800" dirty="0" smtClean="0"/>
              <a:t>c) pro </a:t>
            </a:r>
            <a:r>
              <a:rPr lang="cs-CZ" sz="2800" dirty="0"/>
              <a:t>některé firmy </a:t>
            </a:r>
            <a:r>
              <a:rPr lang="cs-CZ" sz="2800" dirty="0" smtClean="0"/>
              <a:t>jsou státní zakázky prestižní </a:t>
            </a:r>
            <a:r>
              <a:rPr lang="cs-CZ" sz="2800" dirty="0"/>
              <a:t>záležitost</a:t>
            </a:r>
          </a:p>
          <a:p>
            <a:pPr marL="365760" lvl="1" indent="0">
              <a:buNone/>
            </a:pPr>
            <a:r>
              <a:rPr lang="cs-CZ" sz="2800" dirty="0" smtClean="0"/>
              <a:t>d) státní zakázky jsou většinou krátkodobé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71134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Vyberte nepravdivé tvrzení: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365760" lvl="1" indent="0">
              <a:buNone/>
            </a:pPr>
            <a:r>
              <a:rPr lang="cs-CZ" sz="2800" dirty="0"/>
              <a:t>a) státní zakázky jsou z pohledu </a:t>
            </a:r>
            <a:r>
              <a:rPr lang="cs-CZ" sz="2800" dirty="0" err="1"/>
              <a:t>ek</a:t>
            </a:r>
            <a:r>
              <a:rPr lang="cs-CZ" sz="2800" dirty="0"/>
              <a:t>. subjektu, který je bude zajišťovat velmi cenné</a:t>
            </a:r>
          </a:p>
          <a:p>
            <a:pPr marL="365760" lvl="1" indent="0">
              <a:buNone/>
            </a:pPr>
            <a:r>
              <a:rPr lang="cs-CZ" sz="2800" dirty="0"/>
              <a:t>b) stát je odběratel, který může vždy zaplatit</a:t>
            </a:r>
          </a:p>
          <a:p>
            <a:pPr marL="365760" lvl="1" indent="0">
              <a:buNone/>
            </a:pPr>
            <a:r>
              <a:rPr lang="cs-CZ" sz="2800" dirty="0"/>
              <a:t>c) pro některé firmy jsou státní zakázky prestižní záležitost</a:t>
            </a:r>
          </a:p>
          <a:p>
            <a:pPr marL="365760" lvl="1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d) státní zakázky jsou většinou krátkodobé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8498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426170"/>
          </a:xfrm>
        </p:spPr>
        <p:txBody>
          <a:bodyPr>
            <a:normAutofit fontScale="90000"/>
          </a:bodyPr>
          <a:lstStyle/>
          <a:p>
            <a:r>
              <a:rPr lang="cs-CZ" dirty="0"/>
              <a:t>stát předurčuje způsob chování ostatních ekonomických subjektů </a:t>
            </a:r>
            <a:r>
              <a:rPr lang="cs-CZ" dirty="0" smtClean="0"/>
              <a:t>především: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276872"/>
            <a:ext cx="7467600" cy="4197080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a) Zakládáním státních podniků</a:t>
            </a:r>
          </a:p>
          <a:p>
            <a:pPr marL="0" indent="0">
              <a:buNone/>
            </a:pPr>
            <a:r>
              <a:rPr lang="cs-CZ" sz="2800" dirty="0" smtClean="0"/>
              <a:t>b) Hospodářskou legislativou</a:t>
            </a:r>
          </a:p>
          <a:p>
            <a:pPr marL="0" indent="0">
              <a:buNone/>
            </a:pPr>
            <a:r>
              <a:rPr lang="cs-CZ" sz="2800" dirty="0" smtClean="0"/>
              <a:t>c) Přerozdělováním finančních prostředků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138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stát předurčuje způsob chování ostatních ekonomických subjektů především: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a</a:t>
            </a:r>
            <a:r>
              <a:rPr lang="cs-CZ" sz="2800" dirty="0"/>
              <a:t>) Zakládáním státních podniků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b) Hospodářskou legislativou</a:t>
            </a:r>
          </a:p>
          <a:p>
            <a:pPr marL="0" indent="0">
              <a:buNone/>
            </a:pPr>
            <a:r>
              <a:rPr lang="cs-CZ" sz="2800" dirty="0"/>
              <a:t>c) Přerozdělováním finančních prostředků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407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zajištění vnější stability státu patří: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365760" lvl="1" indent="0">
              <a:buNone/>
            </a:pPr>
            <a:endParaRPr lang="cs-CZ" sz="2800" dirty="0" smtClean="0"/>
          </a:p>
          <a:p>
            <a:pPr marL="365760" lvl="1" indent="0">
              <a:buNone/>
            </a:pPr>
            <a:r>
              <a:rPr lang="cs-CZ" sz="2800" dirty="0" smtClean="0"/>
              <a:t>a) </a:t>
            </a:r>
            <a:r>
              <a:rPr lang="cs-CZ" sz="2800" dirty="0"/>
              <a:t>udržení nízkého procenta nezaměstnanosti</a:t>
            </a:r>
          </a:p>
          <a:p>
            <a:pPr marL="365760" lvl="1" indent="0">
              <a:buNone/>
            </a:pPr>
            <a:r>
              <a:rPr lang="cs-CZ" sz="2800" dirty="0" smtClean="0"/>
              <a:t>b) udržení </a:t>
            </a:r>
            <a:r>
              <a:rPr lang="cs-CZ" sz="2800" dirty="0"/>
              <a:t>nízkého procenta inflace</a:t>
            </a:r>
          </a:p>
          <a:p>
            <a:pPr marL="365760" lvl="1" indent="0">
              <a:buNone/>
            </a:pPr>
            <a:r>
              <a:rPr lang="cs-CZ" sz="2800" dirty="0" smtClean="0"/>
              <a:t>c) eliminace </a:t>
            </a:r>
            <a:r>
              <a:rPr lang="cs-CZ" sz="2800" dirty="0"/>
              <a:t>nepříznivých sociálních </a:t>
            </a:r>
            <a:r>
              <a:rPr lang="cs-CZ" sz="2800" dirty="0" smtClean="0"/>
              <a:t>jevů</a:t>
            </a:r>
          </a:p>
          <a:p>
            <a:pPr marL="365760" lvl="1" indent="0">
              <a:buNone/>
            </a:pPr>
            <a:r>
              <a:rPr lang="cs-CZ" sz="2800" dirty="0" smtClean="0"/>
              <a:t>d) </a:t>
            </a:r>
            <a:r>
              <a:rPr lang="cs-CZ" sz="2800" dirty="0"/>
              <a:t>vyrovnaná platební bilance(platby a příjmy ze zahraničí)</a:t>
            </a:r>
          </a:p>
          <a:p>
            <a:pPr marL="365760" lvl="1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6193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467600" cy="1143000"/>
          </a:xfrm>
        </p:spPr>
        <p:txBody>
          <a:bodyPr/>
          <a:lstStyle/>
          <a:p>
            <a:r>
              <a:rPr lang="cs-CZ" dirty="0"/>
              <a:t>Mezi zajištění vnější stability státu patří: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365760" lvl="1" indent="0">
              <a:buNone/>
            </a:pPr>
            <a:r>
              <a:rPr lang="cs-CZ" sz="2800" dirty="0"/>
              <a:t>a) udržení nízkého procenta nezaměstnanosti</a:t>
            </a:r>
          </a:p>
          <a:p>
            <a:pPr marL="365760" lvl="1" indent="0">
              <a:buNone/>
            </a:pPr>
            <a:r>
              <a:rPr lang="cs-CZ" sz="2800" dirty="0"/>
              <a:t>b) udržení nízkého procenta inflace</a:t>
            </a:r>
          </a:p>
          <a:p>
            <a:pPr marL="365760" lvl="1" indent="0">
              <a:buNone/>
            </a:pPr>
            <a:r>
              <a:rPr lang="cs-CZ" sz="2800" dirty="0"/>
              <a:t>c) eliminace nepříznivých sociálních jevů</a:t>
            </a:r>
          </a:p>
          <a:p>
            <a:pPr marL="365760" lvl="1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d) vyrovnaná platební bilance(platby a příjmy ze zahraničí)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1672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Mezi zajištění </a:t>
            </a:r>
            <a:r>
              <a:rPr lang="cs-CZ" dirty="0" smtClean="0"/>
              <a:t>vnitřní </a:t>
            </a:r>
            <a:r>
              <a:rPr lang="cs-CZ" dirty="0"/>
              <a:t>stability státu patří: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365760" lvl="1" indent="0">
              <a:buNone/>
            </a:pPr>
            <a:r>
              <a:rPr lang="cs-CZ" sz="2800" dirty="0" smtClean="0"/>
              <a:t>a) </a:t>
            </a:r>
            <a:r>
              <a:rPr lang="cs-CZ" sz="2800" dirty="0"/>
              <a:t>udržení nízkého procenta </a:t>
            </a:r>
            <a:r>
              <a:rPr lang="cs-CZ" sz="2800" dirty="0" smtClean="0"/>
              <a:t>nezaměstnanosti</a:t>
            </a:r>
          </a:p>
          <a:p>
            <a:pPr marL="365760" lvl="1" indent="0">
              <a:buNone/>
            </a:pPr>
            <a:r>
              <a:rPr lang="cs-CZ" sz="2800" dirty="0" smtClean="0"/>
              <a:t>b) vyrovnaná </a:t>
            </a:r>
            <a:r>
              <a:rPr lang="cs-CZ" sz="2800" dirty="0"/>
              <a:t>platební bilance(platby a příjmy ze zahraničí)</a:t>
            </a:r>
          </a:p>
          <a:p>
            <a:pPr marL="365760" lvl="1" indent="0">
              <a:buNone/>
            </a:pPr>
            <a:r>
              <a:rPr lang="cs-CZ" sz="2800" dirty="0" smtClean="0"/>
              <a:t>c) udržení </a:t>
            </a:r>
            <a:r>
              <a:rPr lang="cs-CZ" sz="2800" dirty="0"/>
              <a:t>stavu zásob zlata a lehce směnitelných měn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59797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Mezi zajištění vnitřní stability státu patří: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365760" lvl="1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a) udržení nízkého procenta nezaměstnanosti</a:t>
            </a:r>
          </a:p>
          <a:p>
            <a:pPr marL="365760" lvl="1" indent="0">
              <a:buNone/>
            </a:pPr>
            <a:r>
              <a:rPr lang="cs-CZ" sz="2800" dirty="0"/>
              <a:t>b) vyrovnaná platební bilance(platby a příjmy ze zahraničí)</a:t>
            </a:r>
          </a:p>
          <a:p>
            <a:pPr marL="365760" lvl="1" indent="0">
              <a:buNone/>
            </a:pPr>
            <a:r>
              <a:rPr lang="cs-CZ" sz="2800" dirty="0"/>
              <a:t>c) udržení stavu zásob zlata a lehce směnitelných měn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0316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197</TotalTime>
  <Words>226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Prezentace aplikace PowerPoint</vt:lpstr>
      <vt:lpstr>Obecná ekonomie</vt:lpstr>
      <vt:lpstr>Vyberte nepravdivé tvrzení:</vt:lpstr>
      <vt:lpstr>Vyberte nepravdivé tvrzení:</vt:lpstr>
      <vt:lpstr>stát předurčuje způsob chování ostatních ekonomických subjektů především:</vt:lpstr>
      <vt:lpstr>stát předurčuje způsob chování ostatních ekonomických subjektů především:</vt:lpstr>
      <vt:lpstr>Mezi zajištění vnější stability státu patří:</vt:lpstr>
      <vt:lpstr>Mezi zajištění vnější stability státu patří:</vt:lpstr>
      <vt:lpstr>Mezi zajištění vnitřní stability státu patří:</vt:lpstr>
      <vt:lpstr>Mezi zajištění vnitřní stability státu patří: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Pavlína</cp:lastModifiedBy>
  <cp:revision>7</cp:revision>
  <dcterms:created xsi:type="dcterms:W3CDTF">2014-04-28T16:54:21Z</dcterms:created>
  <dcterms:modified xsi:type="dcterms:W3CDTF">2014-05-26T19:50:50Z</dcterms:modified>
</cp:coreProperties>
</file>