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10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15569" y="5634216"/>
            <a:ext cx="29418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Obecná ekonomie 2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49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	Škola</a:t>
            </a:r>
            <a:r>
              <a:rPr lang="cs-CZ" dirty="0"/>
              <a:t>: 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Název materiálu: </a:t>
            </a:r>
            <a:r>
              <a:rPr lang="cs-CZ" dirty="0" smtClean="0"/>
              <a:t>VY_32_INOVACE_EP_ 227        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dirty="0"/>
              <a:t>Tématický okruh: </a:t>
            </a:r>
            <a:r>
              <a:rPr lang="cs-CZ" dirty="0" smtClean="0"/>
              <a:t>Obecná ekonomie</a:t>
            </a:r>
            <a:endParaRPr lang="cs-CZ" dirty="0"/>
          </a:p>
          <a:p>
            <a:r>
              <a:rPr lang="cs-CZ" dirty="0"/>
              <a:t>Ročník: 1. a 2. Obor Podnikání</a:t>
            </a:r>
          </a:p>
          <a:p>
            <a:r>
              <a:rPr lang="cs-CZ" dirty="0"/>
              <a:t>Datum tvorby:</a:t>
            </a:r>
            <a:r>
              <a:rPr lang="cs-CZ" b="1" dirty="0"/>
              <a:t> </a:t>
            </a:r>
            <a:r>
              <a:rPr lang="cs-CZ" dirty="0" smtClean="0"/>
              <a:t>Říjen 2013</a:t>
            </a:r>
            <a:endParaRPr lang="cs-CZ" dirty="0"/>
          </a:p>
          <a:p>
            <a:r>
              <a:rPr lang="cs-CZ" dirty="0"/>
              <a:t>Anotace: Materiál slouží k </a:t>
            </a:r>
            <a:r>
              <a:rPr lang="cs-CZ" dirty="0" smtClean="0"/>
              <a:t>výkladu do hodiny</a:t>
            </a:r>
            <a:endParaRPr lang="cs-CZ" dirty="0"/>
          </a:p>
          <a:p>
            <a:r>
              <a:rPr lang="cs-CZ" dirty="0"/>
              <a:t>Metodický pokyn</a:t>
            </a:r>
            <a:r>
              <a:rPr lang="cs-CZ" dirty="0" smtClean="0"/>
              <a:t>: Prezentace </a:t>
            </a:r>
            <a:r>
              <a:rPr lang="cs-CZ" dirty="0"/>
              <a:t>je určena jako výklad do </a:t>
            </a:r>
            <a:r>
              <a:rPr lang="cs-CZ" dirty="0" smtClean="0"/>
              <a:t>hodiny.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85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Obecná ekonomie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7</a:t>
            </a:r>
            <a:r>
              <a:rPr lang="cs-CZ" sz="3600" dirty="0" smtClean="0"/>
              <a:t>. Obchodní politika státu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2463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Hlavní nástroje v této oblasti</a:t>
            </a:r>
            <a:r>
              <a:rPr lang="cs-CZ" b="1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celková </a:t>
            </a:r>
            <a:r>
              <a:rPr lang="cs-CZ" dirty="0"/>
              <a:t>zahraniční orientace státu</a:t>
            </a:r>
          </a:p>
          <a:p>
            <a:pPr lvl="0"/>
            <a:r>
              <a:rPr lang="cs-CZ" dirty="0"/>
              <a:t>stanovení dovozních a vývozních kvót</a:t>
            </a:r>
          </a:p>
          <a:p>
            <a:pPr lvl="0"/>
            <a:r>
              <a:rPr lang="cs-CZ" dirty="0"/>
              <a:t>stanovení celních tarifů</a:t>
            </a:r>
          </a:p>
          <a:p>
            <a:pPr lvl="0"/>
            <a:r>
              <a:rPr lang="cs-CZ" dirty="0"/>
              <a:t>poskytování vývozních subvencí</a:t>
            </a:r>
          </a:p>
          <a:p>
            <a:pPr lvl="0"/>
            <a:r>
              <a:rPr lang="cs-CZ" dirty="0"/>
              <a:t>stanovení kurzů měny</a:t>
            </a:r>
          </a:p>
          <a:p>
            <a:pPr lvl="0"/>
            <a:r>
              <a:rPr lang="cs-CZ" dirty="0"/>
              <a:t>embargo (obchodní válka - extrém</a:t>
            </a:r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lvl="0"/>
            <a:r>
              <a:rPr lang="cs-CZ" dirty="0"/>
              <a:t>mohou být v průběhu roku měněny a kombinovány s výjimkou zahraniční orientace – je dána vládním prohlášením</a:t>
            </a:r>
          </a:p>
          <a:p>
            <a:endParaRPr lang="cs-CZ" dirty="0"/>
          </a:p>
          <a:p>
            <a:pPr lvl="0"/>
            <a:r>
              <a:rPr lang="cs-CZ" dirty="0"/>
              <a:t>veškerá opatření mají vliv i na vnitřní ekonomiku státu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6954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1. Přímé </a:t>
            </a:r>
            <a:r>
              <a:rPr lang="cs-CZ" b="1" dirty="0" smtClean="0"/>
              <a:t>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</a:t>
            </a:r>
            <a:r>
              <a:rPr lang="cs-CZ" dirty="0"/>
              <a:t>) </a:t>
            </a:r>
            <a:r>
              <a:rPr lang="cs-CZ" b="1" dirty="0"/>
              <a:t>kvóty</a:t>
            </a:r>
            <a:r>
              <a:rPr lang="cs-CZ" dirty="0"/>
              <a:t> – stanovují maximální objem daného zboží, které lze za určitý časový úsek dovézt do země</a:t>
            </a:r>
          </a:p>
          <a:p>
            <a:r>
              <a:rPr lang="cs-CZ" dirty="0"/>
              <a:t>b</a:t>
            </a:r>
            <a:r>
              <a:rPr lang="cs-CZ" b="1" dirty="0"/>
              <a:t>) celní tarif</a:t>
            </a:r>
            <a:r>
              <a:rPr lang="cs-CZ" dirty="0"/>
              <a:t> – daň, kterou stát prostřednictvím celní správy vybírá za dovoz daného druhu zboží do země</a:t>
            </a:r>
          </a:p>
          <a:p>
            <a:r>
              <a:rPr lang="cs-CZ" dirty="0"/>
              <a:t>c) </a:t>
            </a:r>
            <a:r>
              <a:rPr lang="cs-CZ" b="1" dirty="0"/>
              <a:t>vývozní subvence</a:t>
            </a:r>
            <a:r>
              <a:rPr lang="cs-CZ" dirty="0"/>
              <a:t> – opatření ke zvýšení vývozu – odpouštění daní</a:t>
            </a:r>
          </a:p>
          <a:p>
            <a:r>
              <a:rPr lang="cs-CZ" dirty="0"/>
              <a:t>d) </a:t>
            </a:r>
            <a:r>
              <a:rPr lang="cs-CZ" b="1" dirty="0"/>
              <a:t>neviditelné překážky dovozu</a:t>
            </a:r>
            <a:r>
              <a:rPr lang="cs-CZ" dirty="0"/>
              <a:t> – hygienické normy, zdravotnická opatření, technické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0455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2. Nepřímé </a:t>
            </a:r>
            <a:r>
              <a:rPr lang="cs-CZ" b="1" dirty="0" smtClean="0"/>
              <a:t>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</a:t>
            </a:r>
            <a:r>
              <a:rPr lang="cs-CZ" dirty="0"/>
              <a:t>) </a:t>
            </a:r>
            <a:r>
              <a:rPr lang="cs-CZ" b="1" dirty="0"/>
              <a:t>intervence na devizových trzích</a:t>
            </a:r>
            <a:r>
              <a:rPr lang="cs-CZ" dirty="0"/>
              <a:t> – CP nakupuje nebo prodává zahraniční měnu a tím ovlivňuje výši kurzu domácí měny</a:t>
            </a:r>
          </a:p>
          <a:p>
            <a:r>
              <a:rPr lang="cs-CZ" dirty="0"/>
              <a:t>b) </a:t>
            </a:r>
            <a:r>
              <a:rPr lang="cs-CZ" b="1" dirty="0"/>
              <a:t>opatření k regulaci platební bilance státu</a:t>
            </a:r>
            <a:r>
              <a:rPr lang="cs-CZ" dirty="0"/>
              <a:t> – kombinované nástroje fiskální a monetární politiky státu, jimiž se stát snaží snížit deficit platební bilance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966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ZLÁMAL, Jaroslav a Zdeněk MENDL. </a:t>
            </a:r>
            <a:r>
              <a:rPr lang="cs-CZ" i="1" dirty="0"/>
              <a:t>Ekonomie nejen k maturitě</a:t>
            </a:r>
            <a:r>
              <a:rPr lang="cs-CZ" dirty="0"/>
              <a:t>. Vyd. 3. Kralice na Hané: </a:t>
            </a:r>
            <a:r>
              <a:rPr lang="cs-CZ" dirty="0" err="1"/>
              <a:t>Computer</a:t>
            </a:r>
            <a:r>
              <a:rPr lang="cs-CZ" dirty="0"/>
              <a:t> Media, 2010, 128 s. ISBN 978-80-7402-056-8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Vlastní.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11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69</TotalTime>
  <Words>158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Prezentace aplikace PowerPoint</vt:lpstr>
      <vt:lpstr>Prezentace aplikace PowerPoint</vt:lpstr>
      <vt:lpstr>Obecná ekonomie</vt:lpstr>
      <vt:lpstr>Hlavní nástroje v této oblasti:</vt:lpstr>
      <vt:lpstr>1. Přímé nástroje</vt:lpstr>
      <vt:lpstr>2. Nepřímé nástroje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Pavlína</cp:lastModifiedBy>
  <cp:revision>9</cp:revision>
  <dcterms:created xsi:type="dcterms:W3CDTF">2014-04-28T16:54:21Z</dcterms:created>
  <dcterms:modified xsi:type="dcterms:W3CDTF">2014-05-26T20:22:26Z</dcterms:modified>
</cp:coreProperties>
</file>