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310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228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v hodině.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8</a:t>
            </a:r>
            <a:r>
              <a:rPr lang="cs-CZ" sz="3600" dirty="0" smtClean="0"/>
              <a:t>. Důchodová a sociální politika státu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2463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1. Přímé </a:t>
            </a:r>
            <a:r>
              <a:rPr lang="cs-CZ" b="1" dirty="0" smtClean="0"/>
              <a:t>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/>
              <a:t>přímá, administrativní kontrola mezd</a:t>
            </a:r>
          </a:p>
          <a:p>
            <a:pPr lvl="0"/>
            <a:r>
              <a:rPr lang="cs-CZ" dirty="0"/>
              <a:t>stanovení minimální mzda</a:t>
            </a:r>
          </a:p>
          <a:p>
            <a:pPr lvl="0"/>
            <a:r>
              <a:rPr lang="cs-CZ" dirty="0"/>
              <a:t>regulace cen některého druhu zboží</a:t>
            </a:r>
          </a:p>
          <a:p>
            <a:pPr lvl="0"/>
            <a:r>
              <a:rPr lang="cs-CZ" dirty="0"/>
              <a:t>regulace mezd pomocí tarifů (pouze ve státní sféře)</a:t>
            </a:r>
          </a:p>
          <a:p>
            <a:pPr lvl="0"/>
            <a:r>
              <a:rPr lang="cs-CZ" dirty="0"/>
              <a:t>ochrana určité sociální skupiny (odchod do důchodu, přídavky a příplatky, délka dovolené, podpora,....)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ÚKOL: Vyhledejte, jaká je aktuální minimální mzda.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0455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2. Nepřímé </a:t>
            </a:r>
            <a:r>
              <a:rPr lang="cs-CZ" b="1" dirty="0" smtClean="0"/>
              <a:t>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/>
              <a:t>doporučení vlády podnikajícím subjektům</a:t>
            </a:r>
          </a:p>
          <a:p>
            <a:pPr lvl="0"/>
            <a:r>
              <a:rPr lang="cs-CZ" dirty="0"/>
              <a:t>informace o různých možnostech podnikání</a:t>
            </a:r>
          </a:p>
          <a:p>
            <a:pPr lvl="0"/>
            <a:r>
              <a:rPr lang="cs-CZ" dirty="0"/>
              <a:t>vytváření různých podpůrných fondů</a:t>
            </a:r>
          </a:p>
          <a:p>
            <a:pPr lvl="0"/>
            <a:r>
              <a:rPr lang="cs-CZ" dirty="0"/>
              <a:t>grantová politika státu</a:t>
            </a:r>
          </a:p>
          <a:p>
            <a:pPr lvl="0"/>
            <a:r>
              <a:rPr lang="cs-CZ" dirty="0"/>
              <a:t>dohoda o výměně či volném pohybu pracovních sil</a:t>
            </a:r>
          </a:p>
          <a:p>
            <a:r>
              <a:rPr lang="cs-CZ" dirty="0" smtClean="0"/>
              <a:t>zdaňování </a:t>
            </a:r>
            <a:r>
              <a:rPr lang="cs-CZ" dirty="0"/>
              <a:t>zahraničních aktivit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9667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1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75</TotalTime>
  <Words>122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Obecná ekonomie</vt:lpstr>
      <vt:lpstr>1. Přímé nástroje</vt:lpstr>
      <vt:lpstr>2. Nepřímé nástroje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Pavlína</cp:lastModifiedBy>
  <cp:revision>11</cp:revision>
  <dcterms:created xsi:type="dcterms:W3CDTF">2014-04-28T16:54:21Z</dcterms:created>
  <dcterms:modified xsi:type="dcterms:W3CDTF">2014-05-26T20:26:00Z</dcterms:modified>
</cp:coreProperties>
</file>