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230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10. Životní úroveň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Životní úroveň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patří </a:t>
            </a:r>
            <a:r>
              <a:rPr lang="cs-CZ" dirty="0"/>
              <a:t>do oblasti mikroekonomie</a:t>
            </a:r>
          </a:p>
          <a:p>
            <a:pPr lvl="0"/>
            <a:r>
              <a:rPr lang="cs-CZ" dirty="0"/>
              <a:t>každý je členem konkrétní domácnosti</a:t>
            </a:r>
          </a:p>
          <a:p>
            <a:pPr lvl="0"/>
            <a:r>
              <a:rPr lang="cs-CZ" dirty="0"/>
              <a:t>registruje svůj ekonomický stav</a:t>
            </a:r>
          </a:p>
          <a:p>
            <a:r>
              <a:rPr lang="cs-CZ" dirty="0"/>
              <a:t>v průzkumech často subjektivní hodnocení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</a:t>
            </a:r>
            <a:r>
              <a:rPr lang="cs-CZ" dirty="0" smtClean="0"/>
              <a:t>zavedeny ukazatele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Úkol: Zamyslete se a napište alespoň 5 bodů, co si představujete pod pojmem životní úroveň.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69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Ukazatele </a:t>
            </a:r>
            <a:r>
              <a:rPr lang="cs-CZ" b="1" dirty="0" smtClean="0"/>
              <a:t>ŽÚ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/>
              <a:t>Reálná mzda</a:t>
            </a:r>
            <a:r>
              <a:rPr lang="cs-CZ" dirty="0"/>
              <a:t> (reálný příjem) – množství výrobků či služeb, které je možné za nominální mzdu </a:t>
            </a:r>
            <a:r>
              <a:rPr lang="cs-CZ" dirty="0" smtClean="0"/>
              <a:t>koupit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Čas práce nutné k dosažení daného příjmu umožňujícímu nákup určitého výrobku nebo </a:t>
            </a:r>
            <a:r>
              <a:rPr lang="cs-CZ" b="1" dirty="0" smtClean="0"/>
              <a:t>služby</a:t>
            </a:r>
          </a:p>
          <a:p>
            <a:pPr lvl="0"/>
            <a:endParaRPr lang="cs-CZ" dirty="0"/>
          </a:p>
          <a:p>
            <a:pPr lvl="0"/>
            <a:r>
              <a:rPr lang="cs-CZ" b="1" dirty="0"/>
              <a:t>Srovnání prostřednictvím jednotné měny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61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dirty="0" smtClean="0"/>
              <a:t>Další</a:t>
            </a:r>
            <a:r>
              <a:rPr lang="cs-CZ" dirty="0" smtClean="0"/>
              <a:t> </a:t>
            </a:r>
            <a:r>
              <a:rPr lang="cs-CZ" b="1" dirty="0"/>
              <a:t>Ukazatele ŽÚ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možnosti </a:t>
            </a:r>
            <a:r>
              <a:rPr lang="cs-CZ" dirty="0"/>
              <a:t>a dostupnost vzdělání</a:t>
            </a:r>
          </a:p>
          <a:p>
            <a:r>
              <a:rPr lang="cs-CZ" dirty="0"/>
              <a:t>úroveň chování institucí, úřadů a firem k občanům</a:t>
            </a:r>
          </a:p>
          <a:p>
            <a:r>
              <a:rPr lang="cs-CZ" dirty="0"/>
              <a:t>ekologie</a:t>
            </a:r>
          </a:p>
          <a:p>
            <a:r>
              <a:rPr lang="cs-CZ" dirty="0"/>
              <a:t>možnost relaxace, využití volného času</a:t>
            </a:r>
          </a:p>
          <a:p>
            <a:r>
              <a:rPr lang="cs-CZ" dirty="0"/>
              <a:t>úroveň spojů</a:t>
            </a:r>
          </a:p>
          <a:p>
            <a:r>
              <a:rPr lang="cs-CZ" dirty="0"/>
              <a:t>kvalita bydlení </a:t>
            </a:r>
            <a:r>
              <a:rPr lang="cs-CZ" dirty="0" err="1"/>
              <a:t>atd</a:t>
            </a:r>
            <a:r>
              <a:rPr lang="cs-CZ" dirty="0"/>
              <a:t>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70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</TotalTime>
  <Words>89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Obecná ekonomie</vt:lpstr>
      <vt:lpstr>Životní úroveň </vt:lpstr>
      <vt:lpstr>Ukazatele ŽÚ</vt:lpstr>
      <vt:lpstr>Další Ukazatele ŽÚ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18</cp:revision>
  <dcterms:created xsi:type="dcterms:W3CDTF">2014-04-28T16:54:21Z</dcterms:created>
  <dcterms:modified xsi:type="dcterms:W3CDTF">2014-05-26T20:27:36Z</dcterms:modified>
</cp:coreProperties>
</file>