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924EC8-E02B-4084-9775-24F82C3933FC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0EF8C-8A54-44B9-B398-5EC885E5FD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98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5521-DFDF-4137-9B59-3E815B08DC2A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096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2D67C-1A48-45C1-A40F-20785E8156AF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24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192D6-B6FA-45CA-820D-E28F32B428D9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07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A2BF5-520F-49BA-91C1-7B8AA52FD39D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261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D06D2-82BA-44EC-A57F-E54B79D85DCA}" type="datetime1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869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BB55-474F-43B9-8755-7F29F968A9C3}" type="datetime1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952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58A58-9585-47B3-A667-6C667401CD24}" type="datetime1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814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99F16-6C6F-4249-8B62-BE88569396D2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961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82F9-AE59-48B1-92D3-B593A1FBEA4B}" type="datetime1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922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4A267-E63F-4046-B02A-4B4C40729E87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066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BF5ED-6E5F-4837-B056-8B5701DEB592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574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7106A7-3984-424E-BC9D-F956FA00BE7E}" type="datetime1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624FE-D61D-438B-B5DE-F06E2A55BE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953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Poznáváme písmenko H, h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VY_32_INOVACE_04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Jazyková výchova</a:t>
            </a:r>
            <a:endParaRPr lang="cs-CZ" dirty="0"/>
          </a:p>
          <a:p>
            <a:r>
              <a:rPr lang="cs-CZ" dirty="0"/>
              <a:t>ZŠ a MŠ Dešná</a:t>
            </a:r>
          </a:p>
          <a:p>
            <a:endParaRPr lang="cs-CZ" dirty="0"/>
          </a:p>
        </p:txBody>
      </p:sp>
      <p:pic>
        <p:nvPicPr>
          <p:cNvPr id="4" name="Picture 2" descr="C:\Users\nb4\AppData\Local\Microsoft\Windows\Temporary Internet Files\Content.IE5\DE4CGPLA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889" y="692696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IT ve škole 16/21/7.1.4/2010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5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 obrázku název</a:t>
            </a:r>
            <a:endParaRPr lang="cs-CZ" dirty="0"/>
          </a:p>
        </p:txBody>
      </p:sp>
      <p:sp>
        <p:nvSpPr>
          <p:cNvPr id="5" name="AutoShape 2" descr="data:image/jpg;base64,/9j/4AAQSkZJRgABAQAAAQABAAD/2wCEAAkGBhQSEBISEhIQFRQUFBQVFBQUFhUUFBQVFBQVFBQXFBQXHSYeFxkjHBQUHy8gJCcpLCwsFR4xNTAqNSYrLCkBCQoKDgwOGg8PGiolHCQsLCwsLCksKSwsLCwpLCwsLCwsLC0pLCwsLCwsLCkpKSwsKSksKSkpLCkpKSwsLCwsLP/AABEIAOMA3gMBIgACEQEDEQH/xAAcAAEAAQUBAQAAAAAAAAAAAAAABQEDBAYHAgj/xAA8EAACAQMBBgMECAQGAwAAAAAAAQIDBBEhBQYSMUFRYXGBByKRsRMyQlJiocHwcoLR4RQjM2PS8RUWQ//EABoBAQADAQEBAAAAAAAAAAAAAAACAwQFAQb/xAAuEQEAAgIBAwMDAAsBAAAAAAAAAQIDESEEEjETQVEiMnEUIzNCYYGRobHR4QX/2gAMAwEAAhEDEQA/AO4gAAAAAAYFOIqco9oO9FxG6X+HcoRo6RktVKX28rk1oo47LxNj3I9o9O8xRrJUrlfYf1KuOtJvr+Hmtea1KKZ62tNYTmkxG26AAvQAAAAAAAAAAAAAAAAAAAAAAAAAAAAAAo0VAGv7V3ThUT4ceUtV8Tmu9O58qWqTj1Tx1WqcWsfkdqLVzaxqRcJxUovmnqjHl6Stua8SsrkmPLmG5PtOlFxt7+WdeGFz8lW/5/HudSUjnG8vs1ilKpRTcdW4PWUf4fvL8/Mu+zneRxn/AICtLLSzbyfNxSy6b8llrwTXRHmLNaLenk8+z21YmO6rogyMmi76+0aNtJ0KGJ1eUpc4U32/FPw6dexqvetI3Ki1orG5bje7Sp0Y8VWpCEe8mkvTPM1u89qFnTeFKrU/gg8fGWDkd9tqdWbnUnOcnzcnnHgu3kuXYxZXDeP1/eDnW628z9MMk9TPtDsVH2o20npTr+qh/wAjKh7QrZ9Ky/lX6M45QbfJtPvoSFGpost+OvMonrcsfH9Ff6Rd1+lvnay/+vD/ABRmvzxgkrbaVKp/p1Kc/wCGSf5I4vxyxzXfseU5Z8V8WTr/AOhf96IWR1M+8O5ZKnILLfG5o4Uajkl9mpma8svVejNr2P7TqM8RuF9DJ6cWrpv15x9fibMXWY78eJXVz1s3QHilVUkpRaaaymmmmu6a5ns2LwAAAAAAAAAAAAAAAAAAUaOO+0zZUrS6p3ND3cyVSOPszi02n4Z18pNHVdo3vBFtPGOv9Dhm/e+0J1HQlnGfravD7+PMxZ7Ree2vmOVtOPLoO8XtGirOnK3yq1eCcf8Ab099+LTyl469DkF1Xmm8r9/v9Sa3e4atBJ1VFRysS665+tyS16k9a7Fo5WYqWerxJPya0Odm6iZt9UeHOzRab8xx7NLtKMp8lJ+Uc/DBJ0djVX9j4tL5s26NrTTwunJJ6L9DOt6Eeiba69F6mW2WZ8Qp9PbUrbYFTq4R/MkYbuNr3qkc+EdfibCqS7evh+iLlO1w8v8Af6EdzKUYoQNLdhJf6k/SKXzZde7n45ebSZsE4LHP9CtHZFSp/pweO791fF8yVa2tOo5T9OPhqtbd7R4qPzcf7kNe7CqLVSj6pr+p1ihufp/mVX5QSX5v+hk/+nW75wm/Ocl8sGunSZ/4R+XvoS4/sXeO9sJf5eZU85lSfvU33wlrB+Kx45Os7p780L6PuPgqpe/Rk/eXdxf24+K9UhV3AtHyhUj5VJfrki7n2WUuJTo1q1OpF5hPTii1yalHD+OTfirnx8TETH5/2spW9Pw3hAjdjQuIx4LmVObjyqwzHjX46bXuy8m0/DkSRtidtEAAPQAAAAAAAAAAAs3NTCLxhX1TXBTmv2UmXsRuUVtCXGnE0Lam4dGUnUkm38/Q39xMW6p6Hzl5tNt7Xxw5tX3fdOOILC7cl8DW7+FWm39HKUJfhk1+S0Z1O5stG8vyILaFjFxbSWfIj6k1nc8peWjUN6LulzlCa/3ILPxjhkpb+02rHSdvSl4xlKPxzkuXVjmP1UpctSEu9myi3poX1y0t5iEJw0+HV9xtrUto05NNUqtN+/S+vhP6soy0yn5aP0NrhutDPvTm/DkcD3c2vOyuKVzBP3X78fvwek4vHdcvFJ9D6RtbmNSEakHmM4qUX3jJZT+DOl0+LDkj7ef5qL44iWPb7FpQ1UE33lq/zM1IqDoVpWsarGnkRoABJ6AAAAAAAAAAAAAAAAAAAR1+9X++hIkdtFa+hm6n7Eq+Ua5Frj0PdVmHUrdD5+9o2ugrxz5EVfUkk2kSVeeY6mBUrprBkyXThr13B5T4dOvci7+immtDYb+SSeDUryo+NyWddGuiKsf1TuE2ArLC1xnw1Ow+y3a30tl9E/rUJOH8j96D8tWv5DjV9Xk2sGzey/eRUb5U5P3a6VN+E85p/n7v852uivauSJn3V5I3DuIKIqd9lAAAAAAAAAAAAAAAAAAAAAAwNp9PUzzA2t9VPx/Qz9TG8UpV8oG75GG6j0Mq7nkxJy0PksttS0xDEvbhrCRF3UnnOTJunjTXPgYF3UwtSrfwkwb2u8YUtSHuqmnXx8TPuZZjlJdcEfXllY8CykPUNe1eeCHlWcZxnqpZTTT5NcmStem1nJFV286cjsYNQrtL6X3I3mV9Z062nGvcqrtUilxej0kvCSNgPnb2Wb5f4O6xOWKFbEKvaD+xU9G8Pwb7H0QpZOziv3V58s9o1KoALUQAAAAAAAAAAAAAAAAAADB2t9Vef6GcYW0uSXmUdT+ylKvlrd1yIqeV1ZMXkGRlSDz3Pj8s/VLVDCrPuR9enzzrkla9DJgVKLS1MvckiPok0zDrQjjCJStHRkVXoc31ehbSdyIG/wCb00/fQhqqT1J2cM51T1epE3Nrrk7OC0RwhLDo44sYO2+yjfhVIKyqy/zKccUZPnOml9T+KKWndLwOIynhmRYVnGaqQk4yi04yTw4tappm6l5pPcrmNxp9YJlTUvZ/vor6glPCrwWKiWil044rt3XR+DRtmTp1tFo3CmY0qACTwAAAAAAAAAAAAAAAAI7actUvD5kiRV5PMmzJ1c/q9QlXyibmJgfRvUk6sMmLOmfNZMbREsONPTUj7unl6Ml5LC1ZhVqeuTm3jtlZDXL62abfhyI+cHw68yf2lH3X5EJOPuprPrzJ0tuBC3NF5z+REbSWF1Ji+qLix1X71Ia4qqTa7HVwb4lCURVt9OuhWxer1MqctMGNa0mpN4xr8TpRbdZ2jpu+6l3Kk4zhLhnF5Ul/Tr/c7Xu7t+NzTzoqkUuOHbxX4X/Y+etnX7jJI27d/bMo1IVYS4WunR9011TKcWe2G+5+2S1dw7cDA2RtaFempR5rSUesX/TszPO5W0WjujwzTGgAEgAAAAAAAAAAAAAeKssJsiaryzPvanJEfM53VX3PanVZwYlZc0ZUkY1xLBy8mlsMSaysMwrmWDLq1NCHr13lpnHyxuVsMWrdKWUujwRN9cJaaeRduqnvPDWOvfJD3j4pZfnkUxxMvZYl4llyxqQl1Uw3y7Ejc1kQV+88jsdPT5QlYrXDTR7qXWEmYlTXTUrSknodHsjSEJa0q5WeuCZ2ZN83J6NPC+Rr1lL38E5a3cctIw5omPCcN43Y2/KlW44ttaKUe8c6rz7eJ1u1uY1IRnF5jJJp+DOFbMera5tHTdyNoPhdF9uKPn9pfJ/Eu6HqO23pz4n/ACryV922gA7igAAAAAAAAAAAApJ6MCLuqmZvwePgY8pHirUwYv0vifM5Oo5mZXxVddbmYtUt17nDLNW5TRiyZuE4hjXK7Mhr+4wpN9DMvLlkHc3LcsPl1MvNp5WeGDdTzFtddfUhataSeH8SQrXmW44xgiNoVMJ45m3FXnUvJYdzUWWQ9WL6vr0Mi5qPRmM3xZwdfFXthXLH14vA9Rpa6eonF5WC/JYRomUV2jVw0SFPWOUR1K20XMktm0MxS9c+ply6iNpRts2yE04eXw0Ogbs1OGpCWeqz5S01NDsnhLHPRG7bJnjhi/w59Gcqt574mPlOY4dIAB9gxgAAAAAAAAAAFu4fuS/hfyLhbrrMZLwfyI3+2Rq17VIiV008svXNzjJE1doLrofBXvbbbEMid6pZMKV5w5yzEnWw286PoRVze5eCysdx4Zt3tNZw/Qi6+0MNLXX98zFuLtJkdXvNXqaqYdm2RVunxPTTuRl63LDTPFOtLLUmteWCzJ8KfM3Ux9so7eK7WDAhLOcF+VdZw/gUm1HwNtY1CDHnLki7TfE2tdCjpJvJ7i8MlM8DOoQysErYW2IpN64Ia0bU/DBLUZOL4nnHRGHNE+EoTVnRlxJLoufY3fdqnx1YR1eZr4LX9DUNn83nXK5dvM6HuHZcUnVaaUVwx8ZPn8F8zN0tJyZoh7adVbuAD6tkAAAAAAAAAAADBRgc029BxqVIp/Vk/h/1g1S8vG4ro/j1N89oFo4ONZL3Ze7LwklpnzXyOcVZLVp6PVdGfHZ8E4ss1n54bKzuHq6u8RXP05kfd3umv9yle8Wq5YIi5u8vGM4LcWHfsTL1UrcT1T/fIxbi4xnuebuq8prGDHnHiedDoUpHug9RuU/MtVa7yW6tNdTxOp0NEVj2eKzjl5R6lDOMlmlPHMu8WeZOY0LlNvOOnc9Kn1+Z5pTSeDPp0U9UU2tp6u2SyskpTpcm3p2Rh2du+XfOvRGx7J2fpBNOcm9Elltt6aGDLblKGZsi1lVqQjCOXJ4X/f75M7NsjZqoUYU1rhav70nzZE7p7t/QR45pfSyXL7kfurx7v9vYkdXoem9KvdaOZ/sovbaoAOirAAAAAFMlOI8OR4cwLrkUdQx51SxO4AzXWPDuCMq3hh1tpYAk9pUoVqUqVTWMlh912a8UcL3r2XO1qypzyk9YTXKazzT/AEOpV9sY6kBt65p3FJ06sVKL5dHF8uKMujRlz9NXLz7p0v2uWVbxNOOcvHPuYbqSwmmsGftjdmdNuVGf0keieFNefR+hr9S5knh5XdNYf5mWOnmi3viV28uc4XNFiFxJPkeJyTPHE/7l1axEaeTPK5VrZ0YzjmeHHxKw16rB7qHi5Ci29NX2L9exlHDefIkLGxcac6y14Y5SxnPoQN7tqtUXDOSwvupLOuSNN3ngnUJe2pwlhuXp1Ji2tlLkatsiT44uT0fOXRPnqdG2RQpw+s+LwWi+PNlGXp8lp1X/AI9i8Pew9g1Kr4IR4vHkku8nyR1Tdrd6nbJSbU6uMcXSPdQT5efyNXsduKKUYpJdloiVobbz1NGDo6457rc2QteZbqrlHtVjV6O1MmbSvjcrTqqHrjIundGRCsBmqRXJjxqFxSAuZKltM9JgW2i3JF/hKOAGFOJjVYEnKmW5UAIKtSZHXFBm0TtCxOwA0m5tWQ9zZS5nRqmyk+hi1NhrsByq9sZvuQV7smT5rPnqdnq7uJ9DEqbqp9AOFXGwZdImFLZNRckd5qbnp9DHluVH7p52w93LhE9n1e35Hn/x9XlhfBHdHuPH7oW48fu/kedsfBuXFo07lwcOOai1qlhL8jElsSoualhtrPNd0/md3juTH7pehual0PYrEeIebcU2du/UTWjSlya6NaptdtDbLPZsljQ6PT3SS6GXT3ZS6Ho0e0sZeJNWtpI2mlsBLoZVPY6XQCCtrdknQoslKezUuhkQsgMKlTZl04GRG2LkaIFuCLsUelTPaiB5R7QSK4AqUAAFMAAUwUaKACnCeXFAAeeBdjy4LsAB5dNdin0a7IqAKOkuyKfRLsgAKqkuyKqmuwAHpU12K8C7AAelBHpRRUAVUT1goAPWBgACpUAAAA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89" y="1291099"/>
            <a:ext cx="1457014" cy="1489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83" y="3212976"/>
            <a:ext cx="119062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97155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84784"/>
            <a:ext cx="122872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08" y="4653136"/>
            <a:ext cx="11430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931" y="874593"/>
            <a:ext cx="104775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88339"/>
            <a:ext cx="89535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397" y="3418334"/>
            <a:ext cx="1940603" cy="1379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050" y="4798318"/>
            <a:ext cx="1427990" cy="1398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2683" y="6453336"/>
            <a:ext cx="809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6525344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hříbek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157192"/>
            <a:ext cx="997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hranolky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3861048"/>
            <a:ext cx="801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hrášek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4283804"/>
            <a:ext cx="858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hřeben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69453" y="3212976"/>
            <a:ext cx="80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housle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5341858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73886" y="6093296"/>
            <a:ext cx="729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hrábě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66279" y="6011892"/>
            <a:ext cx="814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hrozny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42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slovech podtrhni písmenko </a:t>
            </a:r>
            <a:r>
              <a:rPr lang="cs-CZ" u="sng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, </a:t>
            </a:r>
            <a:r>
              <a:rPr lang="cs-CZ" u="sng" dirty="0" smtClean="0">
                <a:solidFill>
                  <a:schemeClr val="accent1"/>
                </a:solidFill>
              </a:rPr>
              <a:t>h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2348880"/>
            <a:ext cx="879907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h</a:t>
            </a:r>
            <a:r>
              <a:rPr lang="cs-CZ" sz="4000" dirty="0" smtClean="0"/>
              <a:t>lava      </a:t>
            </a:r>
            <a:r>
              <a:rPr lang="cs-CZ" dirty="0" smtClean="0"/>
              <a:t>  </a:t>
            </a:r>
            <a:r>
              <a:rPr lang="cs-CZ" sz="4000" dirty="0" smtClean="0"/>
              <a:t>Helena      uhlí        holub     </a:t>
            </a:r>
          </a:p>
          <a:p>
            <a:endParaRPr lang="cs-CZ" sz="4000" dirty="0"/>
          </a:p>
          <a:p>
            <a:r>
              <a:rPr lang="cs-CZ" sz="4000" dirty="0"/>
              <a:t>n</a:t>
            </a:r>
            <a:r>
              <a:rPr lang="cs-CZ" sz="4000" dirty="0" smtClean="0"/>
              <a:t>ehoda        hádanka        pohoda</a:t>
            </a:r>
          </a:p>
          <a:p>
            <a:endParaRPr lang="cs-CZ" sz="4000" dirty="0"/>
          </a:p>
          <a:p>
            <a:r>
              <a:rPr lang="cs-CZ" sz="4000" dirty="0"/>
              <a:t>h</a:t>
            </a:r>
            <a:r>
              <a:rPr lang="cs-CZ" sz="4000" dirty="0" smtClean="0"/>
              <a:t>ladí      </a:t>
            </a:r>
            <a:r>
              <a:rPr lang="cs-CZ" sz="4000" dirty="0"/>
              <a:t>H</a:t>
            </a:r>
            <a:r>
              <a:rPr lang="cs-CZ" sz="4000" dirty="0" smtClean="0"/>
              <a:t>ynek       batoh          hodina       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13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hrábě. Dostupné z WWW: &lt;http://www.jad.cz/</a:t>
            </a:r>
            <a:r>
              <a:rPr lang="cs-CZ" dirty="0" err="1"/>
              <a:t>cz</a:t>
            </a:r>
            <a:r>
              <a:rPr lang="cs-CZ" dirty="0"/>
              <a:t>/catalog-hrabe-11.html&gt;.</a:t>
            </a:r>
            <a:endParaRPr lang="cs-CZ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420888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hrušky. Dostupné z WWW: &lt;http://citron.blueboard.cz/clanek-251-photoshop-tutorial-hruska.html&gt;.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85457"/>
            <a:ext cx="81369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hrozny. Dostupné z WWW: &lt;http://www.billa.cz/recepty/ovoce/</a:t>
            </a:r>
            <a:r>
              <a:rPr lang="cs-CZ" dirty="0" err="1"/>
              <a:t>hrozny.php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4262620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hrách. Dostupné z WWW: &lt;http://www.chovatelka.cz/recepty-</a:t>
            </a:r>
            <a:r>
              <a:rPr lang="cs-CZ" dirty="0" err="1"/>
              <a:t>clanek</a:t>
            </a:r>
            <a:r>
              <a:rPr lang="cs-CZ" dirty="0"/>
              <a:t>/pripravujeme-tradicni-vanocni-polevky-334&gt;.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3548" y="5396182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hříbek. Dostupné z WWW: &lt;http://bdadafoto.webzdarma.cz/rostliny_houby.htm&gt;.</a:t>
            </a:r>
          </a:p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45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housle. Dostupné z WWW: &lt;http://www.quido.cz/objevy/housle.htm&gt;.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400002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hrnec. Dostupné z WWW: &lt;http://fiskars-online.cz/p/506/&gt;.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323332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hranolky. Dostupné z WWW: &lt;http://www.mcdonalds.cz/</a:t>
            </a:r>
            <a:r>
              <a:rPr lang="cs-CZ" dirty="0" err="1"/>
              <a:t>cs</a:t>
            </a:r>
            <a:r>
              <a:rPr lang="cs-CZ" dirty="0"/>
              <a:t>/produkty/produkty/hranolky.shtml&gt;.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3506893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Www.google.com</a:t>
            </a:r>
            <a:r>
              <a:rPr lang="cs-CZ" dirty="0"/>
              <a:t> [online]. </a:t>
            </a:r>
            <a:r>
              <a:rPr lang="cs-CZ" dirty="0" smtClean="0"/>
              <a:t>2011 </a:t>
            </a:r>
            <a:r>
              <a:rPr lang="cs-CZ" dirty="0"/>
              <a:t>[cit. 2011-03-10]. Obrázek hřeben. Dostupné z WWW: &lt;http://www.greenwave.cz/</a:t>
            </a:r>
            <a:r>
              <a:rPr lang="cs-CZ" dirty="0" err="1"/>
              <a:t>damsky-hreben</a:t>
            </a:r>
            <a:r>
              <a:rPr lang="cs-CZ" dirty="0"/>
              <a:t>&gt;.</a:t>
            </a:r>
          </a:p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77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263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Poznáváme písmenko H, h VY_32_INOVACE_04</vt:lpstr>
      <vt:lpstr>Přiřaď k obrázku název</vt:lpstr>
      <vt:lpstr>Ve slovech podtrhni písmenko H, h</vt:lpstr>
      <vt:lpstr>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nb4</dc:creator>
  <cp:lastModifiedBy>Mirka</cp:lastModifiedBy>
  <cp:revision>16</cp:revision>
  <dcterms:created xsi:type="dcterms:W3CDTF">2011-03-10T13:17:12Z</dcterms:created>
  <dcterms:modified xsi:type="dcterms:W3CDTF">2013-02-27T11:30:32Z</dcterms:modified>
</cp:coreProperties>
</file>