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E27C47-E842-4D5D-B8F1-E37293FE7306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FC29D5-5E20-47B4-96C0-4AA21FE8A6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213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1B04E-BF5D-4C1D-9A2F-4D3A77535B52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13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26647-7C73-4993-9A37-87D15228E556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54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73F6-AA04-4B22-BCA2-DB5421DC90CC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327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CCF4E-8B08-4C9E-AB21-8441D713AFE7}" type="datetime1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417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F77B0-4305-4839-A2D2-27D336BD4583}" type="datetime1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289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3D448-17FE-4FCF-99B0-679EAA927D0B}" type="datetime1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A3EE-D915-4105-9A22-39B092D02385}" type="datetime1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88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C25BC-8451-49D9-987D-743F91D58069}" type="datetime1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815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943B-8DF2-4300-B3F0-B14F7EB5B84C}" type="datetime1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845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C4935-765E-4F0C-9B23-5D92343C7268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031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890F5-E06C-4F42-AD15-F09D74A1042A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848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AE78B-A9F0-44A0-8998-6EA73E42A71D}" type="datetime1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škole 16/21/7.1.4/2010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FC24C-1C07-463C-9C4C-6DE48662E2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96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br>
              <a:rPr lang="cs-CZ" dirty="0" smtClean="0"/>
            </a:br>
            <a:r>
              <a:rPr lang="cs-CZ" dirty="0" smtClean="0"/>
              <a:t>VY_32_INOVACE_05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3</a:t>
            </a:r>
          </a:p>
          <a:p>
            <a:r>
              <a:rPr lang="cs-CZ" dirty="0" smtClean="0"/>
              <a:t>Jazyková výchova</a:t>
            </a:r>
          </a:p>
          <a:p>
            <a:r>
              <a:rPr lang="cs-CZ" dirty="0" smtClean="0"/>
              <a:t>ZŠ a MŠ Dešná</a:t>
            </a:r>
          </a:p>
          <a:p>
            <a:endParaRPr lang="cs-CZ" dirty="0"/>
          </a:p>
        </p:txBody>
      </p:sp>
      <p:pic>
        <p:nvPicPr>
          <p:cNvPr id="4" name="Picture 2" descr="C:\Users\nb4\AppData\Local\Microsoft\Windows\Temporary Internet Files\Content.IE5\DE4CGPLA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889" y="692696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21978"/>
            <a:ext cx="2895600" cy="365125"/>
          </a:xfrm>
        </p:spPr>
        <p:txBody>
          <a:bodyPr/>
          <a:lstStyle/>
          <a:p>
            <a:r>
              <a:rPr lang="cs-CZ" dirty="0" smtClean="0"/>
              <a:t>IT ve škole 16/21/7.1.4/2010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106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Přiřaď k hádance správné řešení.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škole 16/21/7.1.4/2010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094981"/>
            <a:ext cx="3082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Má to parohy.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709" y="2708920"/>
            <a:ext cx="31265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to ze dřeva.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8847" y="4072445"/>
            <a:ext cx="25678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Má to rohy.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9106" y="1418873"/>
            <a:ext cx="32237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Nemá to nohy.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709" y="3395846"/>
            <a:ext cx="18876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Hýká to.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847" y="4776262"/>
            <a:ext cx="2195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Houká to.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624" y="5447174"/>
            <a:ext cx="2251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vysoká.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1772816"/>
            <a:ext cx="948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hora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2924944"/>
            <a:ext cx="859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osel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2357591"/>
            <a:ext cx="814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had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34689" y="4426388"/>
            <a:ext cx="712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hůl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4072445"/>
            <a:ext cx="936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sova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731" y="5447174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jelen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5229200"/>
            <a:ext cx="920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koza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19980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56</Words>
  <Application>Microsoft Office PowerPoint</Application>
  <PresentationFormat>Předvádění na obrazovce (4:3)</PresentationFormat>
  <Paragraphs>21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Hádanky VY_32_INOVACE_05</vt:lpstr>
      <vt:lpstr>Přiřaď k hádance správné řešení.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Hádanky VY_32_INOVACE_05</dc:title>
  <dc:creator>nb4</dc:creator>
  <cp:lastModifiedBy>nb4</cp:lastModifiedBy>
  <cp:revision>4</cp:revision>
  <dcterms:created xsi:type="dcterms:W3CDTF">2011-03-11T11:16:27Z</dcterms:created>
  <dcterms:modified xsi:type="dcterms:W3CDTF">2011-03-11T12:41:03Z</dcterms:modified>
</cp:coreProperties>
</file>