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6A2C7A-8CBE-41AD-9B66-4FC1403D535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E03CCC-AC2F-4213-B6FB-167B3214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238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0F048-C926-49FE-A5E0-9C2BC6E7967A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577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2000A-BF04-43BF-B773-8710C03BA894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23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53559-1733-447C-868B-9B635CFBE830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876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DED2B-AA0D-4867-89B2-3FCA83E0DD3E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370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26777-122A-413B-8A87-248A820835B5}" type="datetime1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143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4D40D-3FEB-481B-95E6-A6D12F81DF51}" type="datetime1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94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D4655-F507-4B6B-8AB3-E65323EF4402}" type="datetime1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14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229E7-1FB9-47FA-A6F5-A2B4D22E83C7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381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9B70C-95CF-4FCF-AEF7-B7C341691AB9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22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33066-4369-4F01-BA9F-AD8B33E87890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36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C8F-B5E2-41CE-BD38-A2075A2ED9F0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920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7D906-4379-4C7A-977B-369F0A122B4D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F46FD-DEB9-49F1-8B46-E8C3A5246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394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Pořadí slov ve větě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3</a:t>
            </a:r>
          </a:p>
          <a:p>
            <a:r>
              <a:rPr lang="cs-CZ" dirty="0" smtClean="0"/>
              <a:t>Jazyková výchova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pic>
        <p:nvPicPr>
          <p:cNvPr id="4" name="Picture 2" descr="C:\Users\nb4\AppData\Local\Microsoft\Windows\Temporary Internet Files\Content.IE5\DE4CGPLA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889" y="692696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53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Sestav větu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1560" y="1052736"/>
            <a:ext cx="1562472" cy="15624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059832" y="2158008"/>
            <a:ext cx="1584176" cy="148701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6300192" y="1556792"/>
            <a:ext cx="2160240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Alíkova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4932040" y="4509120"/>
            <a:ext cx="2016224" cy="18002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bouda.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1043608" y="3501008"/>
            <a:ext cx="1872208" cy="17064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7732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Jde ti to výborně. Pokračuj.</a:t>
            </a:r>
            <a:endParaRPr lang="cs-CZ" sz="4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Slza 4"/>
          <p:cNvSpPr/>
          <p:nvPr/>
        </p:nvSpPr>
        <p:spPr>
          <a:xfrm>
            <a:off x="1547664" y="1772816"/>
            <a:ext cx="1440160" cy="129614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</a:t>
            </a:r>
            <a:endParaRPr lang="cs-CZ" sz="3200" dirty="0"/>
          </a:p>
        </p:txBody>
      </p:sp>
      <p:sp>
        <p:nvSpPr>
          <p:cNvPr id="6" name="Slza 5"/>
          <p:cNvSpPr/>
          <p:nvPr/>
        </p:nvSpPr>
        <p:spPr>
          <a:xfrm>
            <a:off x="4427984" y="1782924"/>
            <a:ext cx="1706488" cy="179009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pase</a:t>
            </a:r>
            <a:endParaRPr lang="cs-CZ" sz="3200" dirty="0"/>
          </a:p>
        </p:txBody>
      </p:sp>
      <p:sp>
        <p:nvSpPr>
          <p:cNvPr id="7" name="Slza 6"/>
          <p:cNvSpPr/>
          <p:nvPr/>
        </p:nvSpPr>
        <p:spPr>
          <a:xfrm>
            <a:off x="971600" y="3789040"/>
            <a:ext cx="2210544" cy="206652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býček.</a:t>
            </a:r>
            <a:endParaRPr lang="cs-CZ" sz="3200" dirty="0"/>
          </a:p>
        </p:txBody>
      </p:sp>
      <p:sp>
        <p:nvSpPr>
          <p:cNvPr id="8" name="Slza 7"/>
          <p:cNvSpPr/>
          <p:nvPr/>
        </p:nvSpPr>
        <p:spPr>
          <a:xfrm>
            <a:off x="5281228" y="4365104"/>
            <a:ext cx="1933364" cy="165618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louce</a:t>
            </a:r>
            <a:endParaRPr lang="cs-CZ" sz="3200" dirty="0"/>
          </a:p>
        </p:txBody>
      </p:sp>
      <p:sp>
        <p:nvSpPr>
          <p:cNvPr id="9" name="Slza 8"/>
          <p:cNvSpPr/>
          <p:nvPr/>
        </p:nvSpPr>
        <p:spPr>
          <a:xfrm>
            <a:off x="7214592" y="1412776"/>
            <a:ext cx="1368152" cy="136815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1515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Dobře, zkus další.</a:t>
            </a:r>
            <a:endParaRPr lang="cs-CZ" sz="4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Výbuch 2 3"/>
          <p:cNvSpPr/>
          <p:nvPr/>
        </p:nvSpPr>
        <p:spPr>
          <a:xfrm>
            <a:off x="395536" y="1556792"/>
            <a:ext cx="2858616" cy="2354560"/>
          </a:xfrm>
          <a:prstGeom prst="irregularSeal2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Táta</a:t>
            </a:r>
            <a:endParaRPr lang="cs-CZ" sz="3200" dirty="0"/>
          </a:p>
        </p:txBody>
      </p:sp>
      <p:sp>
        <p:nvSpPr>
          <p:cNvPr id="5" name="Výbuch 2 4"/>
          <p:cNvSpPr/>
          <p:nvPr/>
        </p:nvSpPr>
        <p:spPr>
          <a:xfrm>
            <a:off x="1187624" y="3789040"/>
            <a:ext cx="3096344" cy="2570584"/>
          </a:xfrm>
          <a:prstGeom prst="irregularSeal2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nese</a:t>
            </a:r>
            <a:endParaRPr lang="cs-CZ" sz="3200" dirty="0"/>
          </a:p>
        </p:txBody>
      </p:sp>
      <p:sp>
        <p:nvSpPr>
          <p:cNvPr id="6" name="Výbuch 2 5"/>
          <p:cNvSpPr/>
          <p:nvPr/>
        </p:nvSpPr>
        <p:spPr>
          <a:xfrm>
            <a:off x="3254152" y="3259899"/>
            <a:ext cx="3384376" cy="22322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balík.</a:t>
            </a:r>
            <a:endParaRPr lang="cs-CZ" sz="3200" dirty="0"/>
          </a:p>
        </p:txBody>
      </p:sp>
      <p:sp>
        <p:nvSpPr>
          <p:cNvPr id="7" name="Výbuch 2 6"/>
          <p:cNvSpPr/>
          <p:nvPr/>
        </p:nvSpPr>
        <p:spPr>
          <a:xfrm>
            <a:off x="2591780" y="1548475"/>
            <a:ext cx="3384376" cy="2160240"/>
          </a:xfrm>
          <a:prstGeom prst="irregularSeal2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veliký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323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4"/>
                </a:solidFill>
              </a:rPr>
              <a:t>To ti to jde.</a:t>
            </a:r>
            <a:endParaRPr lang="cs-CZ" sz="40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Sedmiúhelník 3"/>
          <p:cNvSpPr/>
          <p:nvPr/>
        </p:nvSpPr>
        <p:spPr>
          <a:xfrm>
            <a:off x="862810" y="404664"/>
            <a:ext cx="1778496" cy="1634480"/>
          </a:xfrm>
          <a:prstGeom prst="heptago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Pavel</a:t>
            </a:r>
            <a:endParaRPr lang="cs-CZ" sz="3600" dirty="0"/>
          </a:p>
        </p:txBody>
      </p:sp>
      <p:sp>
        <p:nvSpPr>
          <p:cNvPr id="5" name="Sedmiúhelník 4"/>
          <p:cNvSpPr/>
          <p:nvPr/>
        </p:nvSpPr>
        <p:spPr>
          <a:xfrm>
            <a:off x="3635896" y="2031639"/>
            <a:ext cx="2016224" cy="1947664"/>
          </a:xfrm>
          <a:prstGeom prst="hept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sám</a:t>
            </a:r>
            <a:endParaRPr lang="cs-CZ" sz="3600" dirty="0"/>
          </a:p>
        </p:txBody>
      </p:sp>
      <p:sp>
        <p:nvSpPr>
          <p:cNvPr id="6" name="Sedmiúhelník 5"/>
          <p:cNvSpPr/>
          <p:nvPr/>
        </p:nvSpPr>
        <p:spPr>
          <a:xfrm>
            <a:off x="1115616" y="4005064"/>
            <a:ext cx="1944216" cy="18002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doma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Sedmiúhelník 6"/>
          <p:cNvSpPr/>
          <p:nvPr/>
        </p:nvSpPr>
        <p:spPr>
          <a:xfrm>
            <a:off x="6300192" y="3356992"/>
            <a:ext cx="1800200" cy="1778496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2449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 ještě jedna.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5220072" y="3331840"/>
            <a:ext cx="2843808" cy="2930624"/>
          </a:xfrm>
          <a:prstGeom prst="star6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Maminka</a:t>
            </a:r>
            <a:endParaRPr lang="cs-CZ" sz="3200" dirty="0"/>
          </a:p>
        </p:txBody>
      </p:sp>
      <p:sp>
        <p:nvSpPr>
          <p:cNvPr id="6" name="6cípá hvězda 5"/>
          <p:cNvSpPr/>
          <p:nvPr/>
        </p:nvSpPr>
        <p:spPr>
          <a:xfrm>
            <a:off x="4535488" y="889450"/>
            <a:ext cx="3024336" cy="3168352"/>
          </a:xfrm>
          <a:prstGeom prst="star6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pohádku.</a:t>
            </a:r>
            <a:endParaRPr lang="cs-CZ" sz="3200" dirty="0"/>
          </a:p>
        </p:txBody>
      </p:sp>
      <p:sp>
        <p:nvSpPr>
          <p:cNvPr id="7" name="6cípá hvězda 6"/>
          <p:cNvSpPr/>
          <p:nvPr/>
        </p:nvSpPr>
        <p:spPr>
          <a:xfrm>
            <a:off x="1619672" y="1196752"/>
            <a:ext cx="1872208" cy="2016224"/>
          </a:xfrm>
          <a:prstGeom prst="star6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</a:t>
            </a:r>
            <a:endParaRPr lang="cs-CZ" sz="3200" dirty="0"/>
          </a:p>
        </p:txBody>
      </p:sp>
      <p:sp>
        <p:nvSpPr>
          <p:cNvPr id="8" name="6cípá hvězda 7"/>
          <p:cNvSpPr/>
          <p:nvPr/>
        </p:nvSpPr>
        <p:spPr>
          <a:xfrm>
            <a:off x="2195736" y="3717032"/>
            <a:ext cx="1872208" cy="2160240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čte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933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86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Pořadí slov ve větě VY_32_INOVACE_06</vt:lpstr>
      <vt:lpstr>Sestav větu</vt:lpstr>
      <vt:lpstr>Jde ti to výborně. Pokračuj.</vt:lpstr>
      <vt:lpstr>Dobře, zkus další.</vt:lpstr>
      <vt:lpstr>To ti to jde.</vt:lpstr>
      <vt:lpstr>A ještě jedna.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nb4</dc:creator>
  <cp:lastModifiedBy>Mgr. Adamová</cp:lastModifiedBy>
  <cp:revision>9</cp:revision>
  <dcterms:created xsi:type="dcterms:W3CDTF">2011-03-17T19:43:06Z</dcterms:created>
  <dcterms:modified xsi:type="dcterms:W3CDTF">2013-02-27T08:13:37Z</dcterms:modified>
</cp:coreProperties>
</file>