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6" r:id="rId8"/>
    <p:sldId id="269" r:id="rId9"/>
    <p:sldId id="27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96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Návrhové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393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III/2-11-17_Editor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 kreslení schémat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Návrhové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systémy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10.04.2013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04664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Editor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pro kreslení schémat 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5576" y="980728"/>
            <a:ext cx="78488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Tato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část systému slouží pro vytvoření schématu navrženého zapojení. 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55576" y="1916832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Schéma </a:t>
            </a:r>
            <a:r>
              <a:rPr lang="cs-CZ" sz="2400" dirty="0">
                <a:latin typeface="Times New Roman"/>
                <a:ea typeface="Times New Roman"/>
              </a:rPr>
              <a:t>je možno sestavovat z pevně nadefinovaných prvků vybíraných z </a:t>
            </a:r>
            <a:r>
              <a:rPr lang="cs-CZ" sz="2400" dirty="0" smtClean="0">
                <a:latin typeface="Times New Roman"/>
                <a:ea typeface="Times New Roman"/>
              </a:rPr>
              <a:t>knihovny nebo </a:t>
            </a:r>
            <a:r>
              <a:rPr lang="cs-CZ" sz="2400" dirty="0">
                <a:latin typeface="Times New Roman"/>
                <a:ea typeface="Times New Roman"/>
              </a:rPr>
              <a:t>je vytvářet individuálně.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812" y="2780928"/>
            <a:ext cx="7744628" cy="3239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3568" y="1124744"/>
            <a:ext cx="792088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/>
                <a:ea typeface="Times New Roman"/>
              </a:rPr>
              <a:t>Umožňuje </a:t>
            </a:r>
            <a:r>
              <a:rPr lang="cs-CZ" sz="2400" dirty="0">
                <a:latin typeface="Times New Roman"/>
                <a:ea typeface="Times New Roman"/>
              </a:rPr>
              <a:t>vytvářet sběrnicovou strukturu zapojení, označit popisem jednotlivé součástky a části zapojení. </a:t>
            </a:r>
            <a:endParaRPr lang="cs-CZ" sz="2400" dirty="0" smtClean="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/>
                <a:ea typeface="Times New Roman"/>
              </a:rPr>
              <a:t>Je uzpůsoben </a:t>
            </a:r>
            <a:r>
              <a:rPr lang="cs-CZ" sz="2400" dirty="0">
                <a:latin typeface="Times New Roman"/>
                <a:ea typeface="Times New Roman"/>
              </a:rPr>
              <a:t>tak, aby vylučoval při popisu možnost chyb </a:t>
            </a:r>
            <a:r>
              <a:rPr lang="cs-CZ" sz="2400" dirty="0" smtClean="0">
                <a:latin typeface="Times New Roman"/>
                <a:ea typeface="Times New Roman"/>
              </a:rPr>
              <a:t>(</a:t>
            </a:r>
            <a:r>
              <a:rPr lang="cs-CZ" sz="2400" dirty="0">
                <a:latin typeface="Times New Roman"/>
                <a:ea typeface="Times New Roman"/>
              </a:rPr>
              <a:t>nelze označit dvě součásti stejně</a:t>
            </a:r>
            <a:r>
              <a:rPr lang="cs-CZ" sz="2400" dirty="0" smtClean="0">
                <a:latin typeface="Times New Roman"/>
                <a:ea typeface="Times New Roman"/>
              </a:rPr>
              <a:t>).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/>
                <a:ea typeface="Times New Roman"/>
              </a:rPr>
              <a:t>Schéma </a:t>
            </a:r>
            <a:r>
              <a:rPr lang="cs-CZ" sz="2400" dirty="0">
                <a:latin typeface="Times New Roman"/>
                <a:ea typeface="Times New Roman"/>
              </a:rPr>
              <a:t>zapojení je možno použít buď samostatně, nebo jej použít pro návrh DPS.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04664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Editor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pro kreslení schémat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573015"/>
            <a:ext cx="3528392" cy="292832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572000" y="3284984"/>
            <a:ext cx="403244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Schéma zapojení se skládá ze schematických značek a jejich propojení. Značky lze v novém návrhu získat buď nakreslením, nebo importem z jiných návrhů nebo z knihoven. Značky lze propojovat několika způsoby.</a:t>
            </a: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77731" y="476672"/>
            <a:ext cx="7632848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nejjednoduššímu propojení se používají vodiče tvořené jednoduchými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čárami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Jde-li například o zemní rozvod, lze jej ve schématu šířkově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zvýraznit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31" y="2138100"/>
            <a:ext cx="5560577" cy="4387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Šipka dolů 15"/>
          <p:cNvSpPr/>
          <p:nvPr/>
        </p:nvSpPr>
        <p:spPr>
          <a:xfrm>
            <a:off x="3779912" y="1677001"/>
            <a:ext cx="216024" cy="32403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ů 19"/>
          <p:cNvSpPr/>
          <p:nvPr/>
        </p:nvSpPr>
        <p:spPr>
          <a:xfrm rot="1113096">
            <a:off x="2489573" y="1174441"/>
            <a:ext cx="216024" cy="32403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6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28242" y="332656"/>
            <a:ext cx="780419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propojení skupin signálů slouží sběrnice spolu s vývody sběrnic. Každý signál sběrnice má svůj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název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652120" y="1700808"/>
            <a:ext cx="2880320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kreslení/opravách se automaticky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vkládají nebo ruší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uzly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mezi vodiči.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67" y="1413093"/>
            <a:ext cx="2962275" cy="371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 rot="2882932">
            <a:off x="4370280" y="524420"/>
            <a:ext cx="274365" cy="392243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915" y="3421690"/>
            <a:ext cx="3438525" cy="225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 rot="19193021">
            <a:off x="6709664" y="2986415"/>
            <a:ext cx="288032" cy="21027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kreslení i při opravách je v činnosti kontrola vodivostí v reálném čase, která hlídá zda nejsou porušena návrhová pravidla a upozorňuje na vznik skrytých spojů (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například dalším umístěním již existujícího názvu spoje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).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40" y="2348880"/>
            <a:ext cx="5758780" cy="4259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 rot="1418478">
            <a:off x="5237801" y="2008132"/>
            <a:ext cx="216024" cy="22884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2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editoru schémat lze přímo spustit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editor spojů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Přitom se provede převod dat a příprava seznamu součástek a spojů pro návrh spojového obrazce.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40" y="1988839"/>
            <a:ext cx="3960439" cy="2630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536" y="1988839"/>
            <a:ext cx="3897884" cy="2630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25540" y="5013176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 editoru schémat je funkce pro vytvoření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rozpisky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součástek podle různých kritérií setřiďování.</a:t>
            </a:r>
          </a:p>
        </p:txBody>
      </p:sp>
      <p:sp>
        <p:nvSpPr>
          <p:cNvPr id="7" name="Šipka dolů 6"/>
          <p:cNvSpPr/>
          <p:nvPr/>
        </p:nvSpPr>
        <p:spPr>
          <a:xfrm rot="4124020">
            <a:off x="3988103" y="-28113"/>
            <a:ext cx="216024" cy="34834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9096026">
            <a:off x="5705517" y="2515901"/>
            <a:ext cx="216024" cy="280151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19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/>
              <a:t> 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editoru schémat je funkce provádějící automatickou anotaci (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očíslování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referencí) schematických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značek.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970" y="2276873"/>
            <a:ext cx="5124450" cy="2651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183" y="2276872"/>
            <a:ext cx="2732681" cy="2651282"/>
          </a:xfrm>
          <a:prstGeom prst="rect">
            <a:avLst/>
          </a:prstGeom>
        </p:spPr>
      </p:pic>
      <p:sp>
        <p:nvSpPr>
          <p:cNvPr id="4" name="Šipka dolů 3"/>
          <p:cNvSpPr/>
          <p:nvPr/>
        </p:nvSpPr>
        <p:spPr>
          <a:xfrm>
            <a:off x="1547664" y="1451685"/>
            <a:ext cx="216024" cy="204932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18010410">
            <a:off x="3409030" y="504344"/>
            <a:ext cx="216024" cy="39643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118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simulaci a návrhy el. zařízení.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vytváří pomocí PC obvody el. zařízení a výstupní data pro výrobu.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460</TotalTime>
  <Words>356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55</cp:revision>
  <dcterms:created xsi:type="dcterms:W3CDTF">2013-03-27T08:46:28Z</dcterms:created>
  <dcterms:modified xsi:type="dcterms:W3CDTF">2014-10-02T08:46:41Z</dcterms:modified>
</cp:coreProperties>
</file>